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sldIdLst>
    <p:sldId id="262" r:id="rId4"/>
    <p:sldId id="273" r:id="rId5"/>
    <p:sldId id="284" r:id="rId6"/>
    <p:sldId id="277" r:id="rId7"/>
    <p:sldId id="285" r:id="rId8"/>
    <p:sldId id="279" r:id="rId9"/>
    <p:sldId id="278" r:id="rId10"/>
    <p:sldId id="258" r:id="rId11"/>
    <p:sldId id="280" r:id="rId12"/>
    <p:sldId id="286" r:id="rId13"/>
    <p:sldId id="281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010A9-37C0-45DE-BD23-C45FBBDF2A96}" v="1281" dt="2022-12-14T05:31:47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05" autoAdjust="0"/>
    <p:restoredTop sz="94660"/>
  </p:normalViewPr>
  <p:slideViewPr>
    <p:cSldViewPr snapToGrid="0">
      <p:cViewPr>
        <p:scale>
          <a:sx n="80" d="100"/>
          <a:sy n="80" d="100"/>
        </p:scale>
        <p:origin x="-413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per, Carol" userId="b417c6e6-36b3-43c1-b0c7-622aa50a5d53" providerId="ADAL" clId="{41F010A9-37C0-45DE-BD23-C45FBBDF2A96}"/>
    <pc:docChg chg="undo custSel addSld delSld modSld sldOrd">
      <pc:chgData name="Kuper, Carol" userId="b417c6e6-36b3-43c1-b0c7-622aa50a5d53" providerId="ADAL" clId="{41F010A9-37C0-45DE-BD23-C45FBBDF2A96}" dt="2022-12-14T05:32:28.593" v="4118" actId="20577"/>
      <pc:docMkLst>
        <pc:docMk/>
      </pc:docMkLst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2416219206" sldId="256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3654598253" sldId="257"/>
        </pc:sldMkLst>
      </pc:sldChg>
      <pc:sldChg chg="modSp modAnim">
        <pc:chgData name="Kuper, Carol" userId="b417c6e6-36b3-43c1-b0c7-622aa50a5d53" providerId="ADAL" clId="{41F010A9-37C0-45DE-BD23-C45FBBDF2A96}" dt="2022-12-14T03:56:21.632" v="2886" actId="33524"/>
        <pc:sldMkLst>
          <pc:docMk/>
          <pc:sldMk cId="423630924" sldId="258"/>
        </pc:sldMkLst>
        <pc:spChg chg="mod">
          <ac:chgData name="Kuper, Carol" userId="b417c6e6-36b3-43c1-b0c7-622aa50a5d53" providerId="ADAL" clId="{41F010A9-37C0-45DE-BD23-C45FBBDF2A96}" dt="2022-12-14T03:56:21.632" v="2886" actId="33524"/>
          <ac:spMkLst>
            <pc:docMk/>
            <pc:sldMk cId="423630924" sldId="258"/>
            <ac:spMk id="3" creationId="{8621739E-DF78-BC15-82FA-552B27A61D50}"/>
          </ac:spMkLst>
        </pc:spChg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3538655648" sldId="259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3209164582" sldId="260"/>
        </pc:sldMkLst>
      </pc:sldChg>
      <pc:sldChg chg="modSp mod">
        <pc:chgData name="Kuper, Carol" userId="b417c6e6-36b3-43c1-b0c7-622aa50a5d53" providerId="ADAL" clId="{41F010A9-37C0-45DE-BD23-C45FBBDF2A96}" dt="2022-12-14T03:19:31.621" v="413" actId="14100"/>
        <pc:sldMkLst>
          <pc:docMk/>
          <pc:sldMk cId="220338827" sldId="262"/>
        </pc:sldMkLst>
        <pc:spChg chg="mod">
          <ac:chgData name="Kuper, Carol" userId="b417c6e6-36b3-43c1-b0c7-622aa50a5d53" providerId="ADAL" clId="{41F010A9-37C0-45DE-BD23-C45FBBDF2A96}" dt="2022-12-14T03:17:28.624" v="262" actId="6549"/>
          <ac:spMkLst>
            <pc:docMk/>
            <pc:sldMk cId="220338827" sldId="262"/>
            <ac:spMk id="2" creationId="{9F44F8F6-8B9D-FB35-2575-A398D8AF8739}"/>
          </ac:spMkLst>
        </pc:spChg>
        <pc:spChg chg="mod">
          <ac:chgData name="Kuper, Carol" userId="b417c6e6-36b3-43c1-b0c7-622aa50a5d53" providerId="ADAL" clId="{41F010A9-37C0-45DE-BD23-C45FBBDF2A96}" dt="2022-12-14T03:19:31.621" v="413" actId="14100"/>
          <ac:spMkLst>
            <pc:docMk/>
            <pc:sldMk cId="220338827" sldId="262"/>
            <ac:spMk id="3" creationId="{417A6A9C-D4C0-DC6E-714D-6BE1537DF864}"/>
          </ac:spMkLst>
        </pc:spChg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2420136795" sldId="263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832242039" sldId="264"/>
        </pc:sldMkLst>
      </pc:sldChg>
      <pc:sldChg chg="modSp mod">
        <pc:chgData name="Kuper, Carol" userId="b417c6e6-36b3-43c1-b0c7-622aa50a5d53" providerId="ADAL" clId="{41F010A9-37C0-45DE-BD23-C45FBBDF2A96}" dt="2022-12-14T05:32:19.150" v="4104" actId="20577"/>
        <pc:sldMkLst>
          <pc:docMk/>
          <pc:sldMk cId="217845522" sldId="267"/>
        </pc:sldMkLst>
        <pc:spChg chg="mod">
          <ac:chgData name="Kuper, Carol" userId="b417c6e6-36b3-43c1-b0c7-622aa50a5d53" providerId="ADAL" clId="{41F010A9-37C0-45DE-BD23-C45FBBDF2A96}" dt="2022-12-14T05:32:19.150" v="4104" actId="20577"/>
          <ac:spMkLst>
            <pc:docMk/>
            <pc:sldMk cId="217845522" sldId="267"/>
            <ac:spMk id="3" creationId="{00000000-0000-0000-0000-000000000000}"/>
          </ac:spMkLst>
        </pc:spChg>
        <pc:picChg chg="mod">
          <ac:chgData name="Kuper, Carol" userId="b417c6e6-36b3-43c1-b0c7-622aa50a5d53" providerId="ADAL" clId="{41F010A9-37C0-45DE-BD23-C45FBBDF2A96}" dt="2022-12-14T04:13:40.303" v="3118" actId="1076"/>
          <ac:picMkLst>
            <pc:docMk/>
            <pc:sldMk cId="217845522" sldId="267"/>
            <ac:picMk id="9" creationId="{910B15D2-75B4-B0A3-0010-B007203CB556}"/>
          </ac:picMkLst>
        </pc:picChg>
        <pc:picChg chg="mod">
          <ac:chgData name="Kuper, Carol" userId="b417c6e6-36b3-43c1-b0c7-622aa50a5d53" providerId="ADAL" clId="{41F010A9-37C0-45DE-BD23-C45FBBDF2A96}" dt="2022-12-14T04:13:44.997" v="3120" actId="1076"/>
          <ac:picMkLst>
            <pc:docMk/>
            <pc:sldMk cId="217845522" sldId="267"/>
            <ac:picMk id="11" creationId="{802303EF-1A41-0E00-47D1-75334966C08F}"/>
          </ac:picMkLst>
        </pc:picChg>
      </pc:sldChg>
      <pc:sldChg chg="addSp delSp modSp mod">
        <pc:chgData name="Kuper, Carol" userId="b417c6e6-36b3-43c1-b0c7-622aa50a5d53" providerId="ADAL" clId="{41F010A9-37C0-45DE-BD23-C45FBBDF2A96}" dt="2022-12-14T05:32:28.593" v="4118" actId="20577"/>
        <pc:sldMkLst>
          <pc:docMk/>
          <pc:sldMk cId="2456326518" sldId="268"/>
        </pc:sldMkLst>
        <pc:spChg chg="mod">
          <ac:chgData name="Kuper, Carol" userId="b417c6e6-36b3-43c1-b0c7-622aa50a5d53" providerId="ADAL" clId="{41F010A9-37C0-45DE-BD23-C45FBBDF2A96}" dt="2022-12-14T04:09:53.180" v="2951" actId="14100"/>
          <ac:spMkLst>
            <pc:docMk/>
            <pc:sldMk cId="2456326518" sldId="268"/>
            <ac:spMk id="2" creationId="{00000000-0000-0000-0000-000000000000}"/>
          </ac:spMkLst>
        </pc:spChg>
        <pc:spChg chg="add mod">
          <ac:chgData name="Kuper, Carol" userId="b417c6e6-36b3-43c1-b0c7-622aa50a5d53" providerId="ADAL" clId="{41F010A9-37C0-45DE-BD23-C45FBBDF2A96}" dt="2022-12-14T05:32:28.593" v="4118" actId="20577"/>
          <ac:spMkLst>
            <pc:docMk/>
            <pc:sldMk cId="2456326518" sldId="268"/>
            <ac:spMk id="7" creationId="{DBEB99F6-495D-6507-E335-61C3CBB5931E}"/>
          </ac:spMkLst>
        </pc:spChg>
        <pc:graphicFrameChg chg="del">
          <ac:chgData name="Kuper, Carol" userId="b417c6e6-36b3-43c1-b0c7-622aa50a5d53" providerId="ADAL" clId="{41F010A9-37C0-45DE-BD23-C45FBBDF2A96}" dt="2022-12-14T03:58:18.772" v="2888" actId="478"/>
          <ac:graphicFrameMkLst>
            <pc:docMk/>
            <pc:sldMk cId="2456326518" sldId="268"/>
            <ac:graphicFrameMk id="4" creationId="{0AF3F504-3BB6-420B-AD9F-BEB70C8654E9}"/>
          </ac:graphicFrameMkLst>
        </pc:graphicFrameChg>
        <pc:picChg chg="add mod">
          <ac:chgData name="Kuper, Carol" userId="b417c6e6-36b3-43c1-b0c7-622aa50a5d53" providerId="ADAL" clId="{41F010A9-37C0-45DE-BD23-C45FBBDF2A96}" dt="2022-12-14T04:15:31.261" v="3134" actId="1076"/>
          <ac:picMkLst>
            <pc:docMk/>
            <pc:sldMk cId="2456326518" sldId="268"/>
            <ac:picMk id="5" creationId="{DD915BB3-5425-6D48-6A66-BAE08E0C12D6}"/>
          </ac:picMkLst>
        </pc:picChg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4031259038" sldId="268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66390463" sldId="269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519009941" sldId="270"/>
        </pc:sldMkLst>
      </pc:sldChg>
      <pc:sldChg chg="modSp ord">
        <pc:chgData name="Kuper, Carol" userId="b417c6e6-36b3-43c1-b0c7-622aa50a5d53" providerId="ADAL" clId="{41F010A9-37C0-45DE-BD23-C45FBBDF2A96}" dt="2022-12-14T04:16:18.290" v="3163" actId="20577"/>
        <pc:sldMkLst>
          <pc:docMk/>
          <pc:sldMk cId="1104942085" sldId="271"/>
        </pc:sldMkLst>
        <pc:graphicFrameChg chg="mod">
          <ac:chgData name="Kuper, Carol" userId="b417c6e6-36b3-43c1-b0c7-622aa50a5d53" providerId="ADAL" clId="{41F010A9-37C0-45DE-BD23-C45FBBDF2A96}" dt="2022-12-14T04:16:18.290" v="3163" actId="20577"/>
          <ac:graphicFrameMkLst>
            <pc:docMk/>
            <pc:sldMk cId="1104942085" sldId="271"/>
            <ac:graphicFrameMk id="5" creationId="{446E2A10-63F7-9C0C-5EB8-243440ED267E}"/>
          </ac:graphicFrameMkLst>
        </pc:graphicFrameChg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1260959153" sldId="272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3371968175" sldId="274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2272166870" sldId="275"/>
        </pc:sldMkLst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434007742" sldId="276"/>
        </pc:sldMkLst>
      </pc:sldChg>
      <pc:sldChg chg="modSp mod">
        <pc:chgData name="Kuper, Carol" userId="b417c6e6-36b3-43c1-b0c7-622aa50a5d53" providerId="ADAL" clId="{41F010A9-37C0-45DE-BD23-C45FBBDF2A96}" dt="2022-12-14T03:54:56.043" v="2726" actId="1076"/>
        <pc:sldMkLst>
          <pc:docMk/>
          <pc:sldMk cId="1741871171" sldId="278"/>
        </pc:sldMkLst>
        <pc:spChg chg="mod">
          <ac:chgData name="Kuper, Carol" userId="b417c6e6-36b3-43c1-b0c7-622aa50a5d53" providerId="ADAL" clId="{41F010A9-37C0-45DE-BD23-C45FBBDF2A96}" dt="2022-12-14T03:54:56.043" v="2726" actId="1076"/>
          <ac:spMkLst>
            <pc:docMk/>
            <pc:sldMk cId="1741871171" sldId="278"/>
            <ac:spMk id="2" creationId="{F098A6A6-FCE4-5A79-3A1A-BAB912A69712}"/>
          </ac:spMkLst>
        </pc:spChg>
        <pc:spChg chg="mod">
          <ac:chgData name="Kuper, Carol" userId="b417c6e6-36b3-43c1-b0c7-622aa50a5d53" providerId="ADAL" clId="{41F010A9-37C0-45DE-BD23-C45FBBDF2A96}" dt="2022-12-14T03:54:11.365" v="2712" actId="20577"/>
          <ac:spMkLst>
            <pc:docMk/>
            <pc:sldMk cId="1741871171" sldId="278"/>
            <ac:spMk id="3" creationId="{3E90C21A-25AB-EF1E-5B78-DAC26BB2C78B}"/>
          </ac:spMkLst>
        </pc:spChg>
      </pc:sldChg>
      <pc:sldChg chg="modSp mod">
        <pc:chgData name="Kuper, Carol" userId="b417c6e6-36b3-43c1-b0c7-622aa50a5d53" providerId="ADAL" clId="{41F010A9-37C0-45DE-BD23-C45FBBDF2A96}" dt="2022-12-14T03:54:27.541" v="2721" actId="20577"/>
        <pc:sldMkLst>
          <pc:docMk/>
          <pc:sldMk cId="1173538057" sldId="279"/>
        </pc:sldMkLst>
        <pc:spChg chg="mod">
          <ac:chgData name="Kuper, Carol" userId="b417c6e6-36b3-43c1-b0c7-622aa50a5d53" providerId="ADAL" clId="{41F010A9-37C0-45DE-BD23-C45FBBDF2A96}" dt="2022-12-14T03:45:21.290" v="2342" actId="1076"/>
          <ac:spMkLst>
            <pc:docMk/>
            <pc:sldMk cId="1173538057" sldId="279"/>
            <ac:spMk id="4" creationId="{EEC37417-7E41-CADF-10B8-1E7DD4BB0B21}"/>
          </ac:spMkLst>
        </pc:spChg>
        <pc:spChg chg="mod">
          <ac:chgData name="Kuper, Carol" userId="b417c6e6-36b3-43c1-b0c7-622aa50a5d53" providerId="ADAL" clId="{41F010A9-37C0-45DE-BD23-C45FBBDF2A96}" dt="2022-12-14T03:54:27.541" v="2721" actId="20577"/>
          <ac:spMkLst>
            <pc:docMk/>
            <pc:sldMk cId="1173538057" sldId="279"/>
            <ac:spMk id="5" creationId="{3DFEA06E-F06E-5334-9A25-CF98A3BE2DA3}"/>
          </ac:spMkLst>
        </pc:spChg>
      </pc:sldChg>
      <pc:sldChg chg="modSp mod">
        <pc:chgData name="Kuper, Carol" userId="b417c6e6-36b3-43c1-b0c7-622aa50a5d53" providerId="ADAL" clId="{41F010A9-37C0-45DE-BD23-C45FBBDF2A96}" dt="2022-12-14T05:32:09.319" v="4098" actId="20577"/>
        <pc:sldMkLst>
          <pc:docMk/>
          <pc:sldMk cId="1932651141" sldId="281"/>
        </pc:sldMkLst>
        <pc:spChg chg="mod">
          <ac:chgData name="Kuper, Carol" userId="b417c6e6-36b3-43c1-b0c7-622aa50a5d53" providerId="ADAL" clId="{41F010A9-37C0-45DE-BD23-C45FBBDF2A96}" dt="2022-12-14T04:14:38.051" v="3127" actId="1076"/>
          <ac:spMkLst>
            <pc:docMk/>
            <pc:sldMk cId="1932651141" sldId="281"/>
            <ac:spMk id="2" creationId="{00000000-0000-0000-0000-000000000000}"/>
          </ac:spMkLst>
        </pc:spChg>
        <pc:spChg chg="mod">
          <ac:chgData name="Kuper, Carol" userId="b417c6e6-36b3-43c1-b0c7-622aa50a5d53" providerId="ADAL" clId="{41F010A9-37C0-45DE-BD23-C45FBBDF2A96}" dt="2022-12-14T05:32:09.319" v="4098" actId="20577"/>
          <ac:spMkLst>
            <pc:docMk/>
            <pc:sldMk cId="1932651141" sldId="281"/>
            <ac:spMk id="3" creationId="{00000000-0000-0000-0000-000000000000}"/>
          </ac:spMkLst>
        </pc:spChg>
        <pc:picChg chg="mod">
          <ac:chgData name="Kuper, Carol" userId="b417c6e6-36b3-43c1-b0c7-622aa50a5d53" providerId="ADAL" clId="{41F010A9-37C0-45DE-BD23-C45FBBDF2A96}" dt="2022-12-14T04:14:30.811" v="3125" actId="1076"/>
          <ac:picMkLst>
            <pc:docMk/>
            <pc:sldMk cId="1932651141" sldId="281"/>
            <ac:picMk id="5" creationId="{685F758B-B75B-1CF9-2658-EE7091CFAE14}"/>
          </ac:picMkLst>
        </pc:picChg>
      </pc:sldChg>
      <pc:sldChg chg="del">
        <pc:chgData name="Kuper, Carol" userId="b417c6e6-36b3-43c1-b0c7-622aa50a5d53" providerId="ADAL" clId="{41F010A9-37C0-45DE-BD23-C45FBBDF2A96}" dt="2022-12-09T19:06:25.680" v="0" actId="47"/>
        <pc:sldMkLst>
          <pc:docMk/>
          <pc:sldMk cId="929526173" sldId="282"/>
        </pc:sldMkLst>
      </pc:sldChg>
      <pc:sldChg chg="del">
        <pc:chgData name="Kuper, Carol" userId="b417c6e6-36b3-43c1-b0c7-622aa50a5d53" providerId="ADAL" clId="{41F010A9-37C0-45DE-BD23-C45FBBDF2A96}" dt="2022-12-14T03:57:22.277" v="2887" actId="47"/>
        <pc:sldMkLst>
          <pc:docMk/>
          <pc:sldMk cId="3879613406" sldId="283"/>
        </pc:sldMkLst>
      </pc:sldChg>
      <pc:sldChg chg="addSp delSp modSp new mod setBg setClrOvrMap">
        <pc:chgData name="Kuper, Carol" userId="b417c6e6-36b3-43c1-b0c7-622aa50a5d53" providerId="ADAL" clId="{41F010A9-37C0-45DE-BD23-C45FBBDF2A96}" dt="2022-12-14T03:28:35.892" v="1049" actId="20577"/>
        <pc:sldMkLst>
          <pc:docMk/>
          <pc:sldMk cId="288903091" sldId="284"/>
        </pc:sldMkLst>
        <pc:spChg chg="mod">
          <ac:chgData name="Kuper, Carol" userId="b417c6e6-36b3-43c1-b0c7-622aa50a5d53" providerId="ADAL" clId="{41F010A9-37C0-45DE-BD23-C45FBBDF2A96}" dt="2022-12-14T03:26:01.248" v="876" actId="1076"/>
          <ac:spMkLst>
            <pc:docMk/>
            <pc:sldMk cId="288903091" sldId="284"/>
            <ac:spMk id="2" creationId="{22D2A0C9-A627-AD3D-633F-A3CB086E9000}"/>
          </ac:spMkLst>
        </pc:spChg>
        <pc:spChg chg="add del mod">
          <ac:chgData name="Kuper, Carol" userId="b417c6e6-36b3-43c1-b0c7-622aa50a5d53" providerId="ADAL" clId="{41F010A9-37C0-45DE-BD23-C45FBBDF2A96}" dt="2022-12-09T19:36:46.675" v="198" actId="26606"/>
          <ac:spMkLst>
            <pc:docMk/>
            <pc:sldMk cId="288903091" sldId="284"/>
            <ac:spMk id="3" creationId="{978C3BFA-9B36-5BA5-7308-B6F672FB7D63}"/>
          </ac:spMkLst>
        </pc:spChg>
        <pc:spChg chg="add del">
          <ac:chgData name="Kuper, Carol" userId="b417c6e6-36b3-43c1-b0c7-622aa50a5d53" providerId="ADAL" clId="{41F010A9-37C0-45DE-BD23-C45FBBDF2A96}" dt="2022-12-09T19:35:25.248" v="191" actId="26606"/>
          <ac:spMkLst>
            <pc:docMk/>
            <pc:sldMk cId="288903091" sldId="284"/>
            <ac:spMk id="9" creationId="{F13C74B1-5B17-4795-BED0-7140497B445A}"/>
          </ac:spMkLst>
        </pc:spChg>
        <pc:spChg chg="add del">
          <ac:chgData name="Kuper, Carol" userId="b417c6e6-36b3-43c1-b0c7-622aa50a5d53" providerId="ADAL" clId="{41F010A9-37C0-45DE-BD23-C45FBBDF2A96}" dt="2022-12-09T19:35:25.248" v="191" actId="26606"/>
          <ac:spMkLst>
            <pc:docMk/>
            <pc:sldMk cId="288903091" sldId="284"/>
            <ac:spMk id="11" creationId="{D4974D33-8DC5-464E-8C6D-BE58F0669C17}"/>
          </ac:spMkLst>
        </pc:spChg>
        <pc:spChg chg="add">
          <ac:chgData name="Kuper, Carol" userId="b417c6e6-36b3-43c1-b0c7-622aa50a5d53" providerId="ADAL" clId="{41F010A9-37C0-45DE-BD23-C45FBBDF2A96}" dt="2022-12-09T19:36:46.675" v="198" actId="26606"/>
          <ac:spMkLst>
            <pc:docMk/>
            <pc:sldMk cId="288903091" sldId="284"/>
            <ac:spMk id="12" creationId="{5FDF4720-5445-47BE-89FE-E40D1AE6F619}"/>
          </ac:spMkLst>
        </pc:spChg>
        <pc:spChg chg="add">
          <ac:chgData name="Kuper, Carol" userId="b417c6e6-36b3-43c1-b0c7-622aa50a5d53" providerId="ADAL" clId="{41F010A9-37C0-45DE-BD23-C45FBBDF2A96}" dt="2022-12-09T19:36:46.675" v="198" actId="26606"/>
          <ac:spMkLst>
            <pc:docMk/>
            <pc:sldMk cId="288903091" sldId="284"/>
            <ac:spMk id="14" creationId="{AC8710B4-A815-4082-9E4F-F13A0007090C}"/>
          </ac:spMkLst>
        </pc:spChg>
        <pc:spChg chg="add del">
          <ac:chgData name="Kuper, Carol" userId="b417c6e6-36b3-43c1-b0c7-622aa50a5d53" providerId="ADAL" clId="{41F010A9-37C0-45DE-BD23-C45FBBDF2A96}" dt="2022-12-09T19:36:31.107" v="195" actId="26606"/>
          <ac:spMkLst>
            <pc:docMk/>
            <pc:sldMk cId="288903091" sldId="284"/>
            <ac:spMk id="15" creationId="{F13C74B1-5B17-4795-BED0-7140497B445A}"/>
          </ac:spMkLst>
        </pc:spChg>
        <pc:spChg chg="add del">
          <ac:chgData name="Kuper, Carol" userId="b417c6e6-36b3-43c1-b0c7-622aa50a5d53" providerId="ADAL" clId="{41F010A9-37C0-45DE-BD23-C45FBBDF2A96}" dt="2022-12-09T19:36:31.107" v="195" actId="26606"/>
          <ac:spMkLst>
            <pc:docMk/>
            <pc:sldMk cId="288903091" sldId="284"/>
            <ac:spMk id="16" creationId="{D4974D33-8DC5-464E-8C6D-BE58F0669C17}"/>
          </ac:spMkLst>
        </pc:spChg>
        <pc:spChg chg="add mod">
          <ac:chgData name="Kuper, Carol" userId="b417c6e6-36b3-43c1-b0c7-622aa50a5d53" providerId="ADAL" clId="{41F010A9-37C0-45DE-BD23-C45FBBDF2A96}" dt="2022-12-14T03:28:35.892" v="1049" actId="20577"/>
          <ac:spMkLst>
            <pc:docMk/>
            <pc:sldMk cId="288903091" sldId="284"/>
            <ac:spMk id="18" creationId="{978C3BFA-9B36-5BA5-7308-B6F672FB7D63}"/>
          </ac:spMkLst>
        </pc:spChg>
        <pc:graphicFrameChg chg="add del">
          <ac:chgData name="Kuper, Carol" userId="b417c6e6-36b3-43c1-b0c7-622aa50a5d53" providerId="ADAL" clId="{41F010A9-37C0-45DE-BD23-C45FBBDF2A96}" dt="2022-12-09T19:36:46.666" v="197" actId="26606"/>
          <ac:graphicFrameMkLst>
            <pc:docMk/>
            <pc:sldMk cId="288903091" sldId="284"/>
            <ac:graphicFrameMk id="7" creationId="{0400FC99-B7A3-F01E-820C-A6C4EA809291}"/>
          </ac:graphicFrameMkLst>
        </pc:graphicFrameChg>
        <pc:picChg chg="add del">
          <ac:chgData name="Kuper, Carol" userId="b417c6e6-36b3-43c1-b0c7-622aa50a5d53" providerId="ADAL" clId="{41F010A9-37C0-45DE-BD23-C45FBBDF2A96}" dt="2022-12-09T19:35:25.248" v="191" actId="26606"/>
          <ac:picMkLst>
            <pc:docMk/>
            <pc:sldMk cId="288903091" sldId="284"/>
            <ac:picMk id="5" creationId="{3AF79304-3B1A-43A8-CD7C-D6E7CF9F6E3E}"/>
          </ac:picMkLst>
        </pc:picChg>
        <pc:picChg chg="add del">
          <ac:chgData name="Kuper, Carol" userId="b417c6e6-36b3-43c1-b0c7-622aa50a5d53" providerId="ADAL" clId="{41F010A9-37C0-45DE-BD23-C45FBBDF2A96}" dt="2022-12-09T19:36:46.666" v="197" actId="26606"/>
          <ac:picMkLst>
            <pc:docMk/>
            <pc:sldMk cId="288903091" sldId="284"/>
            <ac:picMk id="6" creationId="{335A6A85-EBCA-2449-1911-A7E4E6169091}"/>
          </ac:picMkLst>
        </pc:picChg>
        <pc:picChg chg="add mod ord modCrop">
          <ac:chgData name="Kuper, Carol" userId="b417c6e6-36b3-43c1-b0c7-622aa50a5d53" providerId="ADAL" clId="{41F010A9-37C0-45DE-BD23-C45FBBDF2A96}" dt="2022-12-09T19:39:50.145" v="213" actId="1076"/>
          <ac:picMkLst>
            <pc:docMk/>
            <pc:sldMk cId="288903091" sldId="284"/>
            <ac:picMk id="8" creationId="{30E64BE9-3BEF-0431-15B4-F6A47778A05D}"/>
          </ac:picMkLst>
        </pc:picChg>
        <pc:picChg chg="add del">
          <ac:chgData name="Kuper, Carol" userId="b417c6e6-36b3-43c1-b0c7-622aa50a5d53" providerId="ADAL" clId="{41F010A9-37C0-45DE-BD23-C45FBBDF2A96}" dt="2022-12-09T19:38:19.015" v="201" actId="478"/>
          <ac:picMkLst>
            <pc:docMk/>
            <pc:sldMk cId="288903091" sldId="284"/>
            <ac:picMk id="10" creationId="{0E01E2D5-5C5D-6860-1528-D4FF48890AAA}"/>
          </ac:picMkLst>
        </pc:picChg>
        <pc:picChg chg="add del">
          <ac:chgData name="Kuper, Carol" userId="b417c6e6-36b3-43c1-b0c7-622aa50a5d53" providerId="ADAL" clId="{41F010A9-37C0-45DE-BD23-C45FBBDF2A96}" dt="2022-12-09T19:35:57.991" v="193" actId="26606"/>
          <ac:picMkLst>
            <pc:docMk/>
            <pc:sldMk cId="288903091" sldId="284"/>
            <ac:picMk id="13" creationId="{8AB42062-3EE5-47DF-5943-6FB65440D36B}"/>
          </ac:picMkLst>
        </pc:picChg>
        <pc:picChg chg="add del">
          <ac:chgData name="Kuper, Carol" userId="b417c6e6-36b3-43c1-b0c7-622aa50a5d53" providerId="ADAL" clId="{41F010A9-37C0-45DE-BD23-C45FBBDF2A96}" dt="2022-12-09T19:36:31.107" v="195" actId="26606"/>
          <ac:picMkLst>
            <pc:docMk/>
            <pc:sldMk cId="288903091" sldId="284"/>
            <ac:picMk id="17" creationId="{3AF79304-3B1A-43A8-CD7C-D6E7CF9F6E3E}"/>
          </ac:picMkLst>
        </pc:picChg>
      </pc:sldChg>
      <pc:sldChg chg="addSp modSp new mod setBg">
        <pc:chgData name="Kuper, Carol" userId="b417c6e6-36b3-43c1-b0c7-622aa50a5d53" providerId="ADAL" clId="{41F010A9-37C0-45DE-BD23-C45FBBDF2A96}" dt="2022-12-14T03:44:54.905" v="2335" actId="207"/>
        <pc:sldMkLst>
          <pc:docMk/>
          <pc:sldMk cId="3621562868" sldId="285"/>
        </pc:sldMkLst>
        <pc:spChg chg="mod">
          <ac:chgData name="Kuper, Carol" userId="b417c6e6-36b3-43c1-b0c7-622aa50a5d53" providerId="ADAL" clId="{41F010A9-37C0-45DE-BD23-C45FBBDF2A96}" dt="2022-12-14T03:43:46.950" v="2321" actId="26606"/>
          <ac:spMkLst>
            <pc:docMk/>
            <pc:sldMk cId="3621562868" sldId="285"/>
            <ac:spMk id="2" creationId="{1FC4D173-E10E-76F8-2FF9-9A43E9E302DC}"/>
          </ac:spMkLst>
        </pc:spChg>
        <pc:spChg chg="mod">
          <ac:chgData name="Kuper, Carol" userId="b417c6e6-36b3-43c1-b0c7-622aa50a5d53" providerId="ADAL" clId="{41F010A9-37C0-45DE-BD23-C45FBBDF2A96}" dt="2022-12-14T03:44:54.905" v="2335" actId="207"/>
          <ac:spMkLst>
            <pc:docMk/>
            <pc:sldMk cId="3621562868" sldId="285"/>
            <ac:spMk id="3" creationId="{DE59CE0F-24F0-0325-0160-1186DAA1BC24}"/>
          </ac:spMkLst>
        </pc:spChg>
        <pc:spChg chg="add">
          <ac:chgData name="Kuper, Carol" userId="b417c6e6-36b3-43c1-b0c7-622aa50a5d53" providerId="ADAL" clId="{41F010A9-37C0-45DE-BD23-C45FBBDF2A96}" dt="2022-12-14T03:43:46.950" v="2321" actId="26606"/>
          <ac:spMkLst>
            <pc:docMk/>
            <pc:sldMk cId="3621562868" sldId="285"/>
            <ac:spMk id="8" creationId="{1B15ED52-F352-441B-82BF-E0EA34836D08}"/>
          </ac:spMkLst>
        </pc:spChg>
        <pc:spChg chg="add">
          <ac:chgData name="Kuper, Carol" userId="b417c6e6-36b3-43c1-b0c7-622aa50a5d53" providerId="ADAL" clId="{41F010A9-37C0-45DE-BD23-C45FBBDF2A96}" dt="2022-12-14T03:43:46.950" v="2321" actId="26606"/>
          <ac:spMkLst>
            <pc:docMk/>
            <pc:sldMk cId="3621562868" sldId="285"/>
            <ac:spMk id="10" creationId="{3B2E3793-BFE6-45A2-9B7B-E18844431C99}"/>
          </ac:spMkLst>
        </pc:spChg>
        <pc:spChg chg="add">
          <ac:chgData name="Kuper, Carol" userId="b417c6e6-36b3-43c1-b0c7-622aa50a5d53" providerId="ADAL" clId="{41F010A9-37C0-45DE-BD23-C45FBBDF2A96}" dt="2022-12-14T03:43:46.950" v="2321" actId="26606"/>
          <ac:spMkLst>
            <pc:docMk/>
            <pc:sldMk cId="3621562868" sldId="285"/>
            <ac:spMk id="12" creationId="{BC4C4868-CB8F-4AF9-9CDB-8108F2C19B67}"/>
          </ac:spMkLst>
        </pc:spChg>
        <pc:spChg chg="add">
          <ac:chgData name="Kuper, Carol" userId="b417c6e6-36b3-43c1-b0c7-622aa50a5d53" providerId="ADAL" clId="{41F010A9-37C0-45DE-BD23-C45FBBDF2A96}" dt="2022-12-14T03:43:46.950" v="2321" actId="26606"/>
          <ac:spMkLst>
            <pc:docMk/>
            <pc:sldMk cId="3621562868" sldId="285"/>
            <ac:spMk id="14" creationId="{375E0459-6403-40CD-989D-56A4407CA12E}"/>
          </ac:spMkLst>
        </pc:spChg>
        <pc:spChg chg="add">
          <ac:chgData name="Kuper, Carol" userId="b417c6e6-36b3-43c1-b0c7-622aa50a5d53" providerId="ADAL" clId="{41F010A9-37C0-45DE-BD23-C45FBBDF2A96}" dt="2022-12-14T03:43:46.950" v="2321" actId="26606"/>
          <ac:spMkLst>
            <pc:docMk/>
            <pc:sldMk cId="3621562868" sldId="285"/>
            <ac:spMk id="16" creationId="{53E5B1A8-3AC9-4BD1-9BBC-78CA94F2D1BA}"/>
          </ac:spMkLst>
        </pc:spChg>
      </pc:sldChg>
      <pc:sldChg chg="addSp delSp modSp new mod">
        <pc:chgData name="Kuper, Carol" userId="b417c6e6-36b3-43c1-b0c7-622aa50a5d53" providerId="ADAL" clId="{41F010A9-37C0-45DE-BD23-C45FBBDF2A96}" dt="2022-12-14T05:31:47.200" v="4092"/>
        <pc:sldMkLst>
          <pc:docMk/>
          <pc:sldMk cId="2862102524" sldId="286"/>
        </pc:sldMkLst>
        <pc:spChg chg="mod">
          <ac:chgData name="Kuper, Carol" userId="b417c6e6-36b3-43c1-b0c7-622aa50a5d53" providerId="ADAL" clId="{41F010A9-37C0-45DE-BD23-C45FBBDF2A96}" dt="2022-12-14T04:36:46.314" v="3889" actId="1076"/>
          <ac:spMkLst>
            <pc:docMk/>
            <pc:sldMk cId="2862102524" sldId="286"/>
            <ac:spMk id="2" creationId="{FDF284A8-BE8F-8168-CDF6-76B8EB0A36E0}"/>
          </ac:spMkLst>
        </pc:spChg>
        <pc:spChg chg="del">
          <ac:chgData name="Kuper, Carol" userId="b417c6e6-36b3-43c1-b0c7-622aa50a5d53" providerId="ADAL" clId="{41F010A9-37C0-45DE-BD23-C45FBBDF2A96}" dt="2022-12-14T04:19:06.561" v="3201" actId="1032"/>
          <ac:spMkLst>
            <pc:docMk/>
            <pc:sldMk cId="2862102524" sldId="286"/>
            <ac:spMk id="3" creationId="{DAD81E74-97A7-9F25-FFD6-332B228FD817}"/>
          </ac:spMkLst>
        </pc:spChg>
        <pc:graphicFrameChg chg="add mod modGraphic">
          <ac:chgData name="Kuper, Carol" userId="b417c6e6-36b3-43c1-b0c7-622aa50a5d53" providerId="ADAL" clId="{41F010A9-37C0-45DE-BD23-C45FBBDF2A96}" dt="2022-12-14T04:43:08.390" v="4021"/>
          <ac:graphicFrameMkLst>
            <pc:docMk/>
            <pc:sldMk cId="2862102524" sldId="286"/>
            <ac:graphicFrameMk id="4" creationId="{F05F1CDD-BEAF-C8E5-D81A-83787035E333}"/>
          </ac:graphicFrameMkLst>
        </pc:graphicFrameChg>
        <pc:graphicFrameChg chg="add mod modGraphic">
          <ac:chgData name="Kuper, Carol" userId="b417c6e6-36b3-43c1-b0c7-622aa50a5d53" providerId="ADAL" clId="{41F010A9-37C0-45DE-BD23-C45FBBDF2A96}" dt="2022-12-14T05:31:47.200" v="4092"/>
          <ac:graphicFrameMkLst>
            <pc:docMk/>
            <pc:sldMk cId="2862102524" sldId="286"/>
            <ac:graphicFrameMk id="5" creationId="{CB4F563F-291A-142B-17EB-191C407EBE96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.kuper@morgancc.edu" TargetMode="External"/><Relationship Id="rId1" Type="http://schemas.openxmlformats.org/officeDocument/2006/relationships/hyperlink" Target="mailto:syllabi@morgancc.edu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.kuper@morgancc.edu" TargetMode="External"/><Relationship Id="rId1" Type="http://schemas.openxmlformats.org/officeDocument/2006/relationships/hyperlink" Target="mailto:syllabi@morgancc.edu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5ECA6-BD90-4ADC-B82B-48F88264AD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955A9F-0EE9-4EFE-9F15-5E812402EA5E}">
      <dgm:prSet/>
      <dgm:spPr/>
      <dgm:t>
        <a:bodyPr/>
        <a:lstStyle/>
        <a:p>
          <a:r>
            <a:rPr lang="en-US" dirty="0"/>
            <a:t>Using the wrong master template</a:t>
          </a:r>
        </a:p>
      </dgm:t>
    </dgm:pt>
    <dgm:pt modelId="{D9355041-3FDB-4A10-B9E8-AB3257501C98}" type="parTrans" cxnId="{B68D0EB4-8E0D-42AF-B2DC-2D8890FB534A}">
      <dgm:prSet/>
      <dgm:spPr/>
      <dgm:t>
        <a:bodyPr/>
        <a:lstStyle/>
        <a:p>
          <a:endParaRPr lang="en-US"/>
        </a:p>
      </dgm:t>
    </dgm:pt>
    <dgm:pt modelId="{6BC374C4-E22A-4C79-8DC6-CFEFBBE62BDF}" type="sibTrans" cxnId="{B68D0EB4-8E0D-42AF-B2DC-2D8890FB534A}">
      <dgm:prSet/>
      <dgm:spPr/>
      <dgm:t>
        <a:bodyPr/>
        <a:lstStyle/>
        <a:p>
          <a:endParaRPr lang="en-US"/>
        </a:p>
      </dgm:t>
    </dgm:pt>
    <dgm:pt modelId="{33F59D2E-8A30-4F05-A62D-9F768C3C12B6}">
      <dgm:prSet/>
      <dgm:spPr/>
      <dgm:t>
        <a:bodyPr/>
        <a:lstStyle/>
        <a:p>
          <a:pPr>
            <a:buNone/>
          </a:pPr>
          <a:r>
            <a:rPr lang="en-US"/>
            <a:t>Incorrect course section number  </a:t>
          </a:r>
        </a:p>
      </dgm:t>
    </dgm:pt>
    <dgm:pt modelId="{5D01C99E-BEAE-4877-BB3B-59287E0FBF1B}" type="parTrans" cxnId="{68F72580-CD21-44B0-AD81-019E2E54962E}">
      <dgm:prSet/>
      <dgm:spPr/>
      <dgm:t>
        <a:bodyPr/>
        <a:lstStyle/>
        <a:p>
          <a:endParaRPr lang="en-US"/>
        </a:p>
      </dgm:t>
    </dgm:pt>
    <dgm:pt modelId="{024FD867-8403-4AED-A6DB-7256C38DA502}" type="sibTrans" cxnId="{68F72580-CD21-44B0-AD81-019E2E54962E}">
      <dgm:prSet/>
      <dgm:spPr/>
      <dgm:t>
        <a:bodyPr/>
        <a:lstStyle/>
        <a:p>
          <a:endParaRPr lang="en-US"/>
        </a:p>
      </dgm:t>
    </dgm:pt>
    <dgm:pt modelId="{F62D4793-B70B-4DC2-BC63-0B4404B3CDE9}">
      <dgm:prSet/>
      <dgm:spPr/>
      <dgm:t>
        <a:bodyPr/>
        <a:lstStyle/>
        <a:p>
          <a:r>
            <a:rPr lang="en-US" dirty="0"/>
            <a:t>First line example:</a:t>
          </a:r>
        </a:p>
      </dgm:t>
    </dgm:pt>
    <dgm:pt modelId="{50858825-1EFF-4CBD-BE70-128F0CD216B0}" type="parTrans" cxnId="{A8FFC274-6156-42E9-BCFB-1A16935B2C06}">
      <dgm:prSet/>
      <dgm:spPr/>
      <dgm:t>
        <a:bodyPr/>
        <a:lstStyle/>
        <a:p>
          <a:endParaRPr lang="en-US"/>
        </a:p>
      </dgm:t>
    </dgm:pt>
    <dgm:pt modelId="{2AC49077-C534-4207-8762-39B2A9A297E0}" type="sibTrans" cxnId="{A8FFC274-6156-42E9-BCFB-1A16935B2C06}">
      <dgm:prSet/>
      <dgm:spPr/>
      <dgm:t>
        <a:bodyPr/>
        <a:lstStyle/>
        <a:p>
          <a:endParaRPr lang="en-US"/>
        </a:p>
      </dgm:t>
    </dgm:pt>
    <dgm:pt modelId="{FCF3ED5A-64E2-4A60-B1A1-90CC19AB9F51}">
      <dgm:prSet/>
      <dgm:spPr/>
      <dgm:t>
        <a:bodyPr/>
        <a:lstStyle/>
        <a:p>
          <a:r>
            <a:rPr lang="en-US" dirty="0"/>
            <a:t>Incorrect CRN – Information can be found in the course schedule </a:t>
          </a:r>
        </a:p>
      </dgm:t>
    </dgm:pt>
    <dgm:pt modelId="{F05105D2-9F62-46A2-B21C-E2502C853FCA}" type="parTrans" cxnId="{B777D16A-71F3-4312-BC38-7809ED062B30}">
      <dgm:prSet/>
      <dgm:spPr/>
      <dgm:t>
        <a:bodyPr/>
        <a:lstStyle/>
        <a:p>
          <a:endParaRPr lang="en-US"/>
        </a:p>
      </dgm:t>
    </dgm:pt>
    <dgm:pt modelId="{7DDE2412-735F-4B42-8E81-5F60C0DDF29C}" type="sibTrans" cxnId="{B777D16A-71F3-4312-BC38-7809ED062B30}">
      <dgm:prSet/>
      <dgm:spPr/>
      <dgm:t>
        <a:bodyPr/>
        <a:lstStyle/>
        <a:p>
          <a:endParaRPr lang="en-US"/>
        </a:p>
      </dgm:t>
    </dgm:pt>
    <dgm:pt modelId="{DE236F2B-93D9-4F99-AE42-5B34AF2F5F38}">
      <dgm:prSet/>
      <dgm:spPr/>
      <dgm:t>
        <a:bodyPr/>
        <a:lstStyle/>
        <a:p>
          <a:r>
            <a:rPr lang="en-US" dirty="0"/>
            <a:t>Important dates are given via email for 15-week courses.  </a:t>
          </a:r>
        </a:p>
        <a:p>
          <a:r>
            <a:rPr lang="en-US" dirty="0"/>
            <a:t>Ask Deans or I for alternative start dates.</a:t>
          </a:r>
        </a:p>
      </dgm:t>
    </dgm:pt>
    <dgm:pt modelId="{085B6A52-8EEC-4EFB-94FA-653C7308E8C9}" type="parTrans" cxnId="{A44FE402-E810-4F65-AC7A-3ED9DAB8FE94}">
      <dgm:prSet/>
      <dgm:spPr/>
      <dgm:t>
        <a:bodyPr/>
        <a:lstStyle/>
        <a:p>
          <a:endParaRPr lang="en-US"/>
        </a:p>
      </dgm:t>
    </dgm:pt>
    <dgm:pt modelId="{AD41F16F-E9A3-4E95-852A-CE4FBAD79174}" type="sibTrans" cxnId="{A44FE402-E810-4F65-AC7A-3ED9DAB8FE94}">
      <dgm:prSet/>
      <dgm:spPr/>
      <dgm:t>
        <a:bodyPr/>
        <a:lstStyle/>
        <a:p>
          <a:endParaRPr lang="en-US"/>
        </a:p>
      </dgm:t>
    </dgm:pt>
    <dgm:pt modelId="{74EF7EF9-30B6-45BC-819D-164DE449C87E}">
      <dgm:prSet/>
      <dgm:spPr/>
      <dgm:t>
        <a:bodyPr/>
        <a:lstStyle/>
        <a:p>
          <a:r>
            <a:rPr lang="en-US" dirty="0"/>
            <a:t>Master Syllabus Language</a:t>
          </a:r>
        </a:p>
        <a:p>
          <a:r>
            <a:rPr lang="en-US" dirty="0"/>
            <a:t> Do Not change wording or tables in black font.</a:t>
          </a:r>
        </a:p>
      </dgm:t>
    </dgm:pt>
    <dgm:pt modelId="{CE2D5FAB-9A0E-4FF6-BD36-C64C92BAD5E8}" type="parTrans" cxnId="{8EF046CF-C602-45B7-AE50-CE1BAE5E58BE}">
      <dgm:prSet/>
      <dgm:spPr/>
      <dgm:t>
        <a:bodyPr/>
        <a:lstStyle/>
        <a:p>
          <a:endParaRPr lang="en-US"/>
        </a:p>
      </dgm:t>
    </dgm:pt>
    <dgm:pt modelId="{88F93D87-60AB-488D-B515-3A6BBDBDFD76}" type="sibTrans" cxnId="{8EF046CF-C602-45B7-AE50-CE1BAE5E58BE}">
      <dgm:prSet/>
      <dgm:spPr/>
      <dgm:t>
        <a:bodyPr/>
        <a:lstStyle/>
        <a:p>
          <a:endParaRPr lang="en-US"/>
        </a:p>
      </dgm:t>
    </dgm:pt>
    <dgm:pt modelId="{93E279BE-679B-4BB5-BA46-08C104C4699C}">
      <dgm:prSet/>
      <dgm:spPr/>
      <dgm:t>
        <a:bodyPr/>
        <a:lstStyle/>
        <a:p>
          <a:r>
            <a:rPr lang="en-US" dirty="0"/>
            <a:t>Do remove all place hold in Red or have [] around text</a:t>
          </a:r>
        </a:p>
      </dgm:t>
    </dgm:pt>
    <dgm:pt modelId="{AACE44ED-A3F0-4EB8-A047-C2E6032664AB}" type="parTrans" cxnId="{976209CA-124C-430C-925B-CB3D2A99476E}">
      <dgm:prSet/>
      <dgm:spPr/>
      <dgm:t>
        <a:bodyPr/>
        <a:lstStyle/>
        <a:p>
          <a:endParaRPr lang="en-US"/>
        </a:p>
      </dgm:t>
    </dgm:pt>
    <dgm:pt modelId="{C93526FA-7C8E-469C-892B-31179CA39442}" type="sibTrans" cxnId="{976209CA-124C-430C-925B-CB3D2A99476E}">
      <dgm:prSet/>
      <dgm:spPr/>
      <dgm:t>
        <a:bodyPr/>
        <a:lstStyle/>
        <a:p>
          <a:endParaRPr lang="en-US"/>
        </a:p>
      </dgm:t>
    </dgm:pt>
    <dgm:pt modelId="{AA0046B3-C0D3-4346-9D4A-8FCD848B306A}">
      <dgm:prSet/>
      <dgm:spPr/>
      <dgm:t>
        <a:bodyPr/>
        <a:lstStyle/>
        <a:p>
          <a:pPr>
            <a:buFontTx/>
            <a:buNone/>
          </a:pPr>
          <a:r>
            <a:rPr lang="en-US" dirty="0"/>
            <a:t>MAT 1240 1X1</a:t>
          </a:r>
        </a:p>
      </dgm:t>
    </dgm:pt>
    <dgm:pt modelId="{80644A8F-F741-4193-B610-6476307A1270}" type="parTrans" cxnId="{4BE348F8-5EC7-4834-B210-5A0DF7950CC5}">
      <dgm:prSet/>
      <dgm:spPr/>
    </dgm:pt>
    <dgm:pt modelId="{C93BFAF0-5078-477B-A978-52F8D0FA9E59}" type="sibTrans" cxnId="{4BE348F8-5EC7-4834-B210-5A0DF7950CC5}">
      <dgm:prSet/>
      <dgm:spPr/>
    </dgm:pt>
    <dgm:pt modelId="{F7E73FF4-41A0-485B-8010-3C22E2343138}" type="pres">
      <dgm:prSet presAssocID="{BB45ECA6-BD90-4ADC-B82B-48F88264ADA8}" presName="diagram" presStyleCnt="0">
        <dgm:presLayoutVars>
          <dgm:dir/>
          <dgm:resizeHandles val="exact"/>
        </dgm:presLayoutVars>
      </dgm:prSet>
      <dgm:spPr/>
    </dgm:pt>
    <dgm:pt modelId="{7A7002A1-4986-4ACA-86BA-923BB994EE25}" type="pres">
      <dgm:prSet presAssocID="{55955A9F-0EE9-4EFE-9F15-5E812402EA5E}" presName="node" presStyleLbl="node1" presStyleIdx="0" presStyleCnt="6">
        <dgm:presLayoutVars>
          <dgm:bulletEnabled val="1"/>
        </dgm:presLayoutVars>
      </dgm:prSet>
      <dgm:spPr/>
    </dgm:pt>
    <dgm:pt modelId="{E26472F5-9AF7-4A3B-B616-394AEABE223E}" type="pres">
      <dgm:prSet presAssocID="{6BC374C4-E22A-4C79-8DC6-CFEFBBE62BDF}" presName="sibTrans" presStyleCnt="0"/>
      <dgm:spPr/>
    </dgm:pt>
    <dgm:pt modelId="{561B8FC0-39AF-4486-8728-9C41C7E1B3D5}" type="pres">
      <dgm:prSet presAssocID="{33F59D2E-8A30-4F05-A62D-9F768C3C12B6}" presName="node" presStyleLbl="node1" presStyleIdx="1" presStyleCnt="6">
        <dgm:presLayoutVars>
          <dgm:bulletEnabled val="1"/>
        </dgm:presLayoutVars>
      </dgm:prSet>
      <dgm:spPr/>
    </dgm:pt>
    <dgm:pt modelId="{FBD8E795-73B6-48CC-8962-809CF59603EF}" type="pres">
      <dgm:prSet presAssocID="{024FD867-8403-4AED-A6DB-7256C38DA502}" presName="sibTrans" presStyleCnt="0"/>
      <dgm:spPr/>
    </dgm:pt>
    <dgm:pt modelId="{C949D361-CD31-4BEE-A634-33612363D53E}" type="pres">
      <dgm:prSet presAssocID="{FCF3ED5A-64E2-4A60-B1A1-90CC19AB9F51}" presName="node" presStyleLbl="node1" presStyleIdx="2" presStyleCnt="6">
        <dgm:presLayoutVars>
          <dgm:bulletEnabled val="1"/>
        </dgm:presLayoutVars>
      </dgm:prSet>
      <dgm:spPr/>
    </dgm:pt>
    <dgm:pt modelId="{DCC8A943-743B-47B3-9B2B-3573CD6D7C75}" type="pres">
      <dgm:prSet presAssocID="{7DDE2412-735F-4B42-8E81-5F60C0DDF29C}" presName="sibTrans" presStyleCnt="0"/>
      <dgm:spPr/>
    </dgm:pt>
    <dgm:pt modelId="{245DC584-2482-42A7-A954-E19454FE6EF4}" type="pres">
      <dgm:prSet presAssocID="{DE236F2B-93D9-4F99-AE42-5B34AF2F5F38}" presName="node" presStyleLbl="node1" presStyleIdx="3" presStyleCnt="6">
        <dgm:presLayoutVars>
          <dgm:bulletEnabled val="1"/>
        </dgm:presLayoutVars>
      </dgm:prSet>
      <dgm:spPr/>
    </dgm:pt>
    <dgm:pt modelId="{F9B87D9D-DF02-4D8E-8160-A88598665D3C}" type="pres">
      <dgm:prSet presAssocID="{AD41F16F-E9A3-4E95-852A-CE4FBAD79174}" presName="sibTrans" presStyleCnt="0"/>
      <dgm:spPr/>
    </dgm:pt>
    <dgm:pt modelId="{201B17EA-A83C-4451-8FD2-DB28319DCDEC}" type="pres">
      <dgm:prSet presAssocID="{74EF7EF9-30B6-45BC-819D-164DE449C87E}" presName="node" presStyleLbl="node1" presStyleIdx="4" presStyleCnt="6">
        <dgm:presLayoutVars>
          <dgm:bulletEnabled val="1"/>
        </dgm:presLayoutVars>
      </dgm:prSet>
      <dgm:spPr/>
    </dgm:pt>
    <dgm:pt modelId="{5F6E46FB-E420-44D5-AA55-29078F4C9AF3}" type="pres">
      <dgm:prSet presAssocID="{88F93D87-60AB-488D-B515-3A6BBDBDFD76}" presName="sibTrans" presStyleCnt="0"/>
      <dgm:spPr/>
    </dgm:pt>
    <dgm:pt modelId="{58F9FA8B-E3FA-4FF6-9AFB-097AE206D8F6}" type="pres">
      <dgm:prSet presAssocID="{93E279BE-679B-4BB5-BA46-08C104C4699C}" presName="node" presStyleLbl="node1" presStyleIdx="5" presStyleCnt="6">
        <dgm:presLayoutVars>
          <dgm:bulletEnabled val="1"/>
        </dgm:presLayoutVars>
      </dgm:prSet>
      <dgm:spPr/>
    </dgm:pt>
  </dgm:ptLst>
  <dgm:cxnLst>
    <dgm:cxn modelId="{A44FE402-E810-4F65-AC7A-3ED9DAB8FE94}" srcId="{BB45ECA6-BD90-4ADC-B82B-48F88264ADA8}" destId="{DE236F2B-93D9-4F99-AE42-5B34AF2F5F38}" srcOrd="3" destOrd="0" parTransId="{085B6A52-8EEC-4EFB-94FA-653C7308E8C9}" sibTransId="{AD41F16F-E9A3-4E95-852A-CE4FBAD79174}"/>
    <dgm:cxn modelId="{A6FD661D-75FA-4178-934D-A32C95442F81}" type="presOf" srcId="{AA0046B3-C0D3-4346-9D4A-8FCD848B306A}" destId="{561B8FC0-39AF-4486-8728-9C41C7E1B3D5}" srcOrd="0" destOrd="2" presId="urn:microsoft.com/office/officeart/2005/8/layout/default"/>
    <dgm:cxn modelId="{579DA92C-5E1B-4B6B-B6BC-3AB307AF7A04}" type="presOf" srcId="{74EF7EF9-30B6-45BC-819D-164DE449C87E}" destId="{201B17EA-A83C-4451-8FD2-DB28319DCDEC}" srcOrd="0" destOrd="0" presId="urn:microsoft.com/office/officeart/2005/8/layout/default"/>
    <dgm:cxn modelId="{B390072D-E79C-4507-9EF4-CE48A05B8D6B}" type="presOf" srcId="{DE236F2B-93D9-4F99-AE42-5B34AF2F5F38}" destId="{245DC584-2482-42A7-A954-E19454FE6EF4}" srcOrd="0" destOrd="0" presId="urn:microsoft.com/office/officeart/2005/8/layout/default"/>
    <dgm:cxn modelId="{7D2D2860-800C-4519-8CC2-CF2F2AB5D54C}" type="presOf" srcId="{93E279BE-679B-4BB5-BA46-08C104C4699C}" destId="{58F9FA8B-E3FA-4FF6-9AFB-097AE206D8F6}" srcOrd="0" destOrd="0" presId="urn:microsoft.com/office/officeart/2005/8/layout/default"/>
    <dgm:cxn modelId="{B777D16A-71F3-4312-BC38-7809ED062B30}" srcId="{BB45ECA6-BD90-4ADC-B82B-48F88264ADA8}" destId="{FCF3ED5A-64E2-4A60-B1A1-90CC19AB9F51}" srcOrd="2" destOrd="0" parTransId="{F05105D2-9F62-46A2-B21C-E2502C853FCA}" sibTransId="{7DDE2412-735F-4B42-8E81-5F60C0DDF29C}"/>
    <dgm:cxn modelId="{A8FFC274-6156-42E9-BCFB-1A16935B2C06}" srcId="{33F59D2E-8A30-4F05-A62D-9F768C3C12B6}" destId="{F62D4793-B70B-4DC2-BC63-0B4404B3CDE9}" srcOrd="0" destOrd="0" parTransId="{50858825-1EFF-4CBD-BE70-128F0CD216B0}" sibTransId="{2AC49077-C534-4207-8762-39B2A9A297E0}"/>
    <dgm:cxn modelId="{72A8BC55-9E09-4B92-9EF8-35BB9BA4729C}" type="presOf" srcId="{FCF3ED5A-64E2-4A60-B1A1-90CC19AB9F51}" destId="{C949D361-CD31-4BEE-A634-33612363D53E}" srcOrd="0" destOrd="0" presId="urn:microsoft.com/office/officeart/2005/8/layout/default"/>
    <dgm:cxn modelId="{52C0757F-AC4A-42FB-87FB-8090D49949B5}" type="presOf" srcId="{55955A9F-0EE9-4EFE-9F15-5E812402EA5E}" destId="{7A7002A1-4986-4ACA-86BA-923BB994EE25}" srcOrd="0" destOrd="0" presId="urn:microsoft.com/office/officeart/2005/8/layout/default"/>
    <dgm:cxn modelId="{68F72580-CD21-44B0-AD81-019E2E54962E}" srcId="{BB45ECA6-BD90-4ADC-B82B-48F88264ADA8}" destId="{33F59D2E-8A30-4F05-A62D-9F768C3C12B6}" srcOrd="1" destOrd="0" parTransId="{5D01C99E-BEAE-4877-BB3B-59287E0FBF1B}" sibTransId="{024FD867-8403-4AED-A6DB-7256C38DA502}"/>
    <dgm:cxn modelId="{B68D0EB4-8E0D-42AF-B2DC-2D8890FB534A}" srcId="{BB45ECA6-BD90-4ADC-B82B-48F88264ADA8}" destId="{55955A9F-0EE9-4EFE-9F15-5E812402EA5E}" srcOrd="0" destOrd="0" parTransId="{D9355041-3FDB-4A10-B9E8-AB3257501C98}" sibTransId="{6BC374C4-E22A-4C79-8DC6-CFEFBBE62BDF}"/>
    <dgm:cxn modelId="{8554CDC3-BC81-4FC1-8236-B98123795B1B}" type="presOf" srcId="{33F59D2E-8A30-4F05-A62D-9F768C3C12B6}" destId="{561B8FC0-39AF-4486-8728-9C41C7E1B3D5}" srcOrd="0" destOrd="0" presId="urn:microsoft.com/office/officeart/2005/8/layout/default"/>
    <dgm:cxn modelId="{976209CA-124C-430C-925B-CB3D2A99476E}" srcId="{BB45ECA6-BD90-4ADC-B82B-48F88264ADA8}" destId="{93E279BE-679B-4BB5-BA46-08C104C4699C}" srcOrd="5" destOrd="0" parTransId="{AACE44ED-A3F0-4EB8-A047-C2E6032664AB}" sibTransId="{C93526FA-7C8E-469C-892B-31179CA39442}"/>
    <dgm:cxn modelId="{8EF046CF-C602-45B7-AE50-CE1BAE5E58BE}" srcId="{BB45ECA6-BD90-4ADC-B82B-48F88264ADA8}" destId="{74EF7EF9-30B6-45BC-819D-164DE449C87E}" srcOrd="4" destOrd="0" parTransId="{CE2D5FAB-9A0E-4FF6-BD36-C64C92BAD5E8}" sibTransId="{88F93D87-60AB-488D-B515-3A6BBDBDFD76}"/>
    <dgm:cxn modelId="{50CDC2DA-7043-4B5E-A1F4-34396A86DBBD}" type="presOf" srcId="{BB45ECA6-BD90-4ADC-B82B-48F88264ADA8}" destId="{F7E73FF4-41A0-485B-8010-3C22E2343138}" srcOrd="0" destOrd="0" presId="urn:microsoft.com/office/officeart/2005/8/layout/default"/>
    <dgm:cxn modelId="{C3693ADF-9C0E-49A4-A26A-4BC40386F773}" type="presOf" srcId="{F62D4793-B70B-4DC2-BC63-0B4404B3CDE9}" destId="{561B8FC0-39AF-4486-8728-9C41C7E1B3D5}" srcOrd="0" destOrd="1" presId="urn:microsoft.com/office/officeart/2005/8/layout/default"/>
    <dgm:cxn modelId="{4BE348F8-5EC7-4834-B210-5A0DF7950CC5}" srcId="{F62D4793-B70B-4DC2-BC63-0B4404B3CDE9}" destId="{AA0046B3-C0D3-4346-9D4A-8FCD848B306A}" srcOrd="0" destOrd="0" parTransId="{80644A8F-F741-4193-B610-6476307A1270}" sibTransId="{C93BFAF0-5078-477B-A978-52F8D0FA9E59}"/>
    <dgm:cxn modelId="{A898B33F-FA8C-44DF-B864-428F3A87A44C}" type="presParOf" srcId="{F7E73FF4-41A0-485B-8010-3C22E2343138}" destId="{7A7002A1-4986-4ACA-86BA-923BB994EE25}" srcOrd="0" destOrd="0" presId="urn:microsoft.com/office/officeart/2005/8/layout/default"/>
    <dgm:cxn modelId="{DCD33AD9-2A26-4214-905C-863423E903F8}" type="presParOf" srcId="{F7E73FF4-41A0-485B-8010-3C22E2343138}" destId="{E26472F5-9AF7-4A3B-B616-394AEABE223E}" srcOrd="1" destOrd="0" presId="urn:microsoft.com/office/officeart/2005/8/layout/default"/>
    <dgm:cxn modelId="{B62EE1AF-1AC0-4331-8F6E-855C0C3B33E4}" type="presParOf" srcId="{F7E73FF4-41A0-485B-8010-3C22E2343138}" destId="{561B8FC0-39AF-4486-8728-9C41C7E1B3D5}" srcOrd="2" destOrd="0" presId="urn:microsoft.com/office/officeart/2005/8/layout/default"/>
    <dgm:cxn modelId="{C156FA65-F0A5-43D9-A7A8-273627F508D6}" type="presParOf" srcId="{F7E73FF4-41A0-485B-8010-3C22E2343138}" destId="{FBD8E795-73B6-48CC-8962-809CF59603EF}" srcOrd="3" destOrd="0" presId="urn:microsoft.com/office/officeart/2005/8/layout/default"/>
    <dgm:cxn modelId="{5ECED582-4F60-475D-A6D1-416CB7454EE1}" type="presParOf" srcId="{F7E73FF4-41A0-485B-8010-3C22E2343138}" destId="{C949D361-CD31-4BEE-A634-33612363D53E}" srcOrd="4" destOrd="0" presId="urn:microsoft.com/office/officeart/2005/8/layout/default"/>
    <dgm:cxn modelId="{15393C4D-BA57-4C2A-B6C2-E75007D71E05}" type="presParOf" srcId="{F7E73FF4-41A0-485B-8010-3C22E2343138}" destId="{DCC8A943-743B-47B3-9B2B-3573CD6D7C75}" srcOrd="5" destOrd="0" presId="urn:microsoft.com/office/officeart/2005/8/layout/default"/>
    <dgm:cxn modelId="{5444D149-15EC-41D2-9F8E-98A51A5AA43E}" type="presParOf" srcId="{F7E73FF4-41A0-485B-8010-3C22E2343138}" destId="{245DC584-2482-42A7-A954-E19454FE6EF4}" srcOrd="6" destOrd="0" presId="urn:microsoft.com/office/officeart/2005/8/layout/default"/>
    <dgm:cxn modelId="{BD56784A-ADB4-4B07-8209-425D3374C98A}" type="presParOf" srcId="{F7E73FF4-41A0-485B-8010-3C22E2343138}" destId="{F9B87D9D-DF02-4D8E-8160-A88598665D3C}" srcOrd="7" destOrd="0" presId="urn:microsoft.com/office/officeart/2005/8/layout/default"/>
    <dgm:cxn modelId="{CC1C381E-820B-453C-BD51-8AE0DA25A983}" type="presParOf" srcId="{F7E73FF4-41A0-485B-8010-3C22E2343138}" destId="{201B17EA-A83C-4451-8FD2-DB28319DCDEC}" srcOrd="8" destOrd="0" presId="urn:microsoft.com/office/officeart/2005/8/layout/default"/>
    <dgm:cxn modelId="{BCFC6F7B-3D52-467F-BA1D-6B74424F35E6}" type="presParOf" srcId="{F7E73FF4-41A0-485B-8010-3C22E2343138}" destId="{5F6E46FB-E420-44D5-AA55-29078F4C9AF3}" srcOrd="9" destOrd="0" presId="urn:microsoft.com/office/officeart/2005/8/layout/default"/>
    <dgm:cxn modelId="{EA7F4592-C3CC-4909-84D7-E0280C290469}" type="presParOf" srcId="{F7E73FF4-41A0-485B-8010-3C22E2343138}" destId="{58F9FA8B-E3FA-4FF6-9AFB-097AE206D8F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CA32A-FEB6-45A4-8A5D-D7AC865EF65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36886-B2A9-47A8-90E6-5FE8C04E5507}">
      <dgm:prSet phldrT="[Text]" custT="1"/>
      <dgm:spPr/>
      <dgm:t>
        <a:bodyPr/>
        <a:lstStyle/>
        <a:p>
          <a:r>
            <a:rPr lang="en-US" sz="2000" dirty="0"/>
            <a:t>Modifications to the all master syllabi are made. The first notification to all faculty are made 4 weeks before the semester ends.</a:t>
          </a:r>
        </a:p>
      </dgm:t>
    </dgm:pt>
    <dgm:pt modelId="{24AFB054-C989-4A4F-A5F1-00FF2BDF5990}" type="parTrans" cxnId="{F96D2607-E00A-4FA7-A621-B9FDAE81376C}">
      <dgm:prSet/>
      <dgm:spPr/>
      <dgm:t>
        <a:bodyPr/>
        <a:lstStyle/>
        <a:p>
          <a:endParaRPr lang="en-US"/>
        </a:p>
      </dgm:t>
    </dgm:pt>
    <dgm:pt modelId="{F760C71B-0D37-417E-8338-1921936F28D2}" type="sibTrans" cxnId="{F96D2607-E00A-4FA7-A621-B9FDAE81376C}">
      <dgm:prSet/>
      <dgm:spPr/>
      <dgm:t>
        <a:bodyPr/>
        <a:lstStyle/>
        <a:p>
          <a:endParaRPr lang="en-US"/>
        </a:p>
      </dgm:t>
    </dgm:pt>
    <dgm:pt modelId="{10D2ADDC-EFF4-4498-9D35-7F887214EDC7}">
      <dgm:prSet phldrT="[Text]" custT="1"/>
      <dgm:spPr/>
      <dgm:t>
        <a:bodyPr/>
        <a:lstStyle/>
        <a:p>
          <a:r>
            <a:rPr lang="en-US" sz="2000" dirty="0"/>
            <a:t>CTE/Non-GT Faculty</a:t>
          </a:r>
        </a:p>
        <a:p>
          <a:r>
            <a:rPr lang="en-US" sz="2000" dirty="0"/>
            <a:t> Send your syllabus to </a:t>
          </a:r>
          <a:r>
            <a:rPr lang="en-US" sz="2000" dirty="0">
              <a:solidFill>
                <a:schemeClr val="accent4">
                  <a:lumMod val="60000"/>
                  <a:lumOff val="4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syllabi@morgancc.edu</a:t>
          </a:r>
          <a:r>
            <a:rPr lang="en-US" sz="2000" dirty="0">
              <a:solidFill>
                <a:schemeClr val="accent4">
                  <a:lumMod val="60000"/>
                  <a:lumOff val="40000"/>
                </a:schemeClr>
              </a:solidFill>
            </a:rPr>
            <a:t>  Questions ask the Instructional Office</a:t>
          </a:r>
        </a:p>
      </dgm:t>
    </dgm:pt>
    <dgm:pt modelId="{737D4A05-888F-4A7E-B826-A01A60D9A1DE}" type="parTrans" cxnId="{D2D2A808-149C-4D40-937C-D2B5145BF550}">
      <dgm:prSet/>
      <dgm:spPr/>
      <dgm:t>
        <a:bodyPr/>
        <a:lstStyle/>
        <a:p>
          <a:endParaRPr lang="en-US"/>
        </a:p>
      </dgm:t>
    </dgm:pt>
    <dgm:pt modelId="{6B11580A-9B3B-41AE-AB3C-CDAEBBC7875C}" type="sibTrans" cxnId="{D2D2A808-149C-4D40-937C-D2B5145BF550}">
      <dgm:prSet/>
      <dgm:spPr/>
      <dgm:t>
        <a:bodyPr/>
        <a:lstStyle/>
        <a:p>
          <a:endParaRPr lang="en-US"/>
        </a:p>
      </dgm:t>
    </dgm:pt>
    <dgm:pt modelId="{FE59DBD3-DABB-4F96-90F8-767A67436331}">
      <dgm:prSet phldrT="[Text]" custT="1"/>
      <dgm:spPr/>
      <dgm:t>
        <a:bodyPr/>
        <a:lstStyle/>
        <a:p>
          <a:r>
            <a:rPr lang="en-US" sz="2000" dirty="0"/>
            <a:t>GT Faculty</a:t>
          </a:r>
        </a:p>
        <a:p>
          <a:r>
            <a:rPr lang="en-US" sz="2000" dirty="0"/>
            <a:t>Send your syllabus to </a:t>
          </a:r>
          <a:r>
            <a:rPr lang="en-US" sz="2000" dirty="0">
              <a:solidFill>
                <a:schemeClr val="accent4">
                  <a:lumMod val="60000"/>
                  <a:lumOff val="4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carol.kuper@morgancc.edu</a:t>
          </a:r>
          <a:r>
            <a:rPr lang="en-US" sz="2000" dirty="0">
              <a:solidFill>
                <a:schemeClr val="accent4">
                  <a:lumMod val="60000"/>
                  <a:lumOff val="40000"/>
                </a:schemeClr>
              </a:solidFill>
            </a:rPr>
            <a:t>  </a:t>
          </a:r>
        </a:p>
        <a:p>
          <a:r>
            <a:rPr lang="en-US" sz="2000" dirty="0">
              <a:solidFill>
                <a:schemeClr val="accent4">
                  <a:lumMod val="60000"/>
                  <a:lumOff val="40000"/>
                </a:schemeClr>
              </a:solidFill>
            </a:rPr>
            <a:t>Questions ask Carol Kuper</a:t>
          </a:r>
        </a:p>
      </dgm:t>
    </dgm:pt>
    <dgm:pt modelId="{C7F7DECE-A432-42A2-BE6A-F04D0F69BA85}" type="parTrans" cxnId="{DA762EA4-6D31-4B91-BF9A-3C91A51349B4}">
      <dgm:prSet/>
      <dgm:spPr/>
      <dgm:t>
        <a:bodyPr/>
        <a:lstStyle/>
        <a:p>
          <a:endParaRPr lang="en-US"/>
        </a:p>
      </dgm:t>
    </dgm:pt>
    <dgm:pt modelId="{44F90BE6-9A38-402F-9870-445135780D4D}" type="sibTrans" cxnId="{DA762EA4-6D31-4B91-BF9A-3C91A51349B4}">
      <dgm:prSet/>
      <dgm:spPr/>
      <dgm:t>
        <a:bodyPr/>
        <a:lstStyle/>
        <a:p>
          <a:endParaRPr lang="en-US"/>
        </a:p>
      </dgm:t>
    </dgm:pt>
    <dgm:pt modelId="{E6F0D867-2270-45B2-AA7F-47EE605F120F}" type="pres">
      <dgm:prSet presAssocID="{FAECA32A-FEB6-45A4-8A5D-D7AC865EF6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1C569EC-7F54-4FE7-A358-4C2CFBA55666}" type="pres">
      <dgm:prSet presAssocID="{4EF36886-B2A9-47A8-90E6-5FE8C04E5507}" presName="singleCycle" presStyleCnt="0"/>
      <dgm:spPr/>
    </dgm:pt>
    <dgm:pt modelId="{5B73E77D-07B6-4236-97BB-BC62789386BE}" type="pres">
      <dgm:prSet presAssocID="{4EF36886-B2A9-47A8-90E6-5FE8C04E5507}" presName="singleCenter" presStyleLbl="node1" presStyleIdx="0" presStyleCnt="3" custScaleX="218425" custScaleY="166849" custLinFactNeighborX="-81570" custLinFactNeighborY="-33438">
        <dgm:presLayoutVars>
          <dgm:chMax val="7"/>
          <dgm:chPref val="7"/>
        </dgm:presLayoutVars>
      </dgm:prSet>
      <dgm:spPr/>
    </dgm:pt>
    <dgm:pt modelId="{978E8276-1838-4E9B-B1E1-B620D1AB20D5}" type="pres">
      <dgm:prSet presAssocID="{737D4A05-888F-4A7E-B826-A01A60D9A1DE}" presName="Name56" presStyleLbl="parChTrans1D2" presStyleIdx="0" presStyleCnt="2"/>
      <dgm:spPr/>
    </dgm:pt>
    <dgm:pt modelId="{77C53BCC-DB23-45C9-A185-5C91CE6CDAA5}" type="pres">
      <dgm:prSet presAssocID="{10D2ADDC-EFF4-4498-9D35-7F887214EDC7}" presName="text0" presStyleLbl="node1" presStyleIdx="1" presStyleCnt="3" custScaleX="365996" custScaleY="182047" custRadScaleRad="82690" custRadScaleInc="-168314">
        <dgm:presLayoutVars>
          <dgm:bulletEnabled val="1"/>
        </dgm:presLayoutVars>
      </dgm:prSet>
      <dgm:spPr/>
    </dgm:pt>
    <dgm:pt modelId="{47F4901D-680E-4278-BC4B-F849877F9F3C}" type="pres">
      <dgm:prSet presAssocID="{C7F7DECE-A432-42A2-BE6A-F04D0F69BA85}" presName="Name56" presStyleLbl="parChTrans1D2" presStyleIdx="1" presStyleCnt="2"/>
      <dgm:spPr/>
    </dgm:pt>
    <dgm:pt modelId="{89664A60-D017-4433-BDF4-322D9A73EEBB}" type="pres">
      <dgm:prSet presAssocID="{FE59DBD3-DABB-4F96-90F8-767A67436331}" presName="text0" presStyleLbl="node1" presStyleIdx="2" presStyleCnt="3" custScaleX="366102" custScaleY="182987" custRadScaleRad="238319" custRadScaleInc="80166">
        <dgm:presLayoutVars>
          <dgm:bulletEnabled val="1"/>
        </dgm:presLayoutVars>
      </dgm:prSet>
      <dgm:spPr/>
    </dgm:pt>
  </dgm:ptLst>
  <dgm:cxnLst>
    <dgm:cxn modelId="{F96D2607-E00A-4FA7-A621-B9FDAE81376C}" srcId="{FAECA32A-FEB6-45A4-8A5D-D7AC865EF650}" destId="{4EF36886-B2A9-47A8-90E6-5FE8C04E5507}" srcOrd="0" destOrd="0" parTransId="{24AFB054-C989-4A4F-A5F1-00FF2BDF5990}" sibTransId="{F760C71B-0D37-417E-8338-1921936F28D2}"/>
    <dgm:cxn modelId="{44B2F807-71F2-42C1-BBB8-5452FB0A767A}" type="presOf" srcId="{FE59DBD3-DABB-4F96-90F8-767A67436331}" destId="{89664A60-D017-4433-BDF4-322D9A73EEBB}" srcOrd="0" destOrd="0" presId="urn:microsoft.com/office/officeart/2008/layout/RadialCluster"/>
    <dgm:cxn modelId="{D2D2A808-149C-4D40-937C-D2B5145BF550}" srcId="{4EF36886-B2A9-47A8-90E6-5FE8C04E5507}" destId="{10D2ADDC-EFF4-4498-9D35-7F887214EDC7}" srcOrd="0" destOrd="0" parTransId="{737D4A05-888F-4A7E-B826-A01A60D9A1DE}" sibTransId="{6B11580A-9B3B-41AE-AB3C-CDAEBBC7875C}"/>
    <dgm:cxn modelId="{D1B88E33-6149-4465-B542-A0962D6F8543}" type="presOf" srcId="{10D2ADDC-EFF4-4498-9D35-7F887214EDC7}" destId="{77C53BCC-DB23-45C9-A185-5C91CE6CDAA5}" srcOrd="0" destOrd="0" presId="urn:microsoft.com/office/officeart/2008/layout/RadialCluster"/>
    <dgm:cxn modelId="{DA762EA4-6D31-4B91-BF9A-3C91A51349B4}" srcId="{4EF36886-B2A9-47A8-90E6-5FE8C04E5507}" destId="{FE59DBD3-DABB-4F96-90F8-767A67436331}" srcOrd="1" destOrd="0" parTransId="{C7F7DECE-A432-42A2-BE6A-F04D0F69BA85}" sibTransId="{44F90BE6-9A38-402F-9870-445135780D4D}"/>
    <dgm:cxn modelId="{C7B411B5-146B-48C8-B90C-F93244EF8A5B}" type="presOf" srcId="{C7F7DECE-A432-42A2-BE6A-F04D0F69BA85}" destId="{47F4901D-680E-4278-BC4B-F849877F9F3C}" srcOrd="0" destOrd="0" presId="urn:microsoft.com/office/officeart/2008/layout/RadialCluster"/>
    <dgm:cxn modelId="{034A3ED6-042B-41BF-BC08-1C176A3882CE}" type="presOf" srcId="{4EF36886-B2A9-47A8-90E6-5FE8C04E5507}" destId="{5B73E77D-07B6-4236-97BB-BC62789386BE}" srcOrd="0" destOrd="0" presId="urn:microsoft.com/office/officeart/2008/layout/RadialCluster"/>
    <dgm:cxn modelId="{4966F1E1-3B65-4134-83A0-50A49490B960}" type="presOf" srcId="{737D4A05-888F-4A7E-B826-A01A60D9A1DE}" destId="{978E8276-1838-4E9B-B1E1-B620D1AB20D5}" srcOrd="0" destOrd="0" presId="urn:microsoft.com/office/officeart/2008/layout/RadialCluster"/>
    <dgm:cxn modelId="{C9342BFC-1413-47E9-8C70-7754E4388AF8}" type="presOf" srcId="{FAECA32A-FEB6-45A4-8A5D-D7AC865EF650}" destId="{E6F0D867-2270-45B2-AA7F-47EE605F120F}" srcOrd="0" destOrd="0" presId="urn:microsoft.com/office/officeart/2008/layout/RadialCluster"/>
    <dgm:cxn modelId="{D6B2BFF9-0638-40AE-922D-B7979BA3DB3D}" type="presParOf" srcId="{E6F0D867-2270-45B2-AA7F-47EE605F120F}" destId="{11C569EC-7F54-4FE7-A358-4C2CFBA55666}" srcOrd="0" destOrd="0" presId="urn:microsoft.com/office/officeart/2008/layout/RadialCluster"/>
    <dgm:cxn modelId="{82822456-7159-427D-AA48-CA028C475D18}" type="presParOf" srcId="{11C569EC-7F54-4FE7-A358-4C2CFBA55666}" destId="{5B73E77D-07B6-4236-97BB-BC62789386BE}" srcOrd="0" destOrd="0" presId="urn:microsoft.com/office/officeart/2008/layout/RadialCluster"/>
    <dgm:cxn modelId="{0E75A925-0932-477D-9B80-7C28AADF0776}" type="presParOf" srcId="{11C569EC-7F54-4FE7-A358-4C2CFBA55666}" destId="{978E8276-1838-4E9B-B1E1-B620D1AB20D5}" srcOrd="1" destOrd="0" presId="urn:microsoft.com/office/officeart/2008/layout/RadialCluster"/>
    <dgm:cxn modelId="{F4C75220-5847-4150-86E1-81CFB8BDA8C4}" type="presParOf" srcId="{11C569EC-7F54-4FE7-A358-4C2CFBA55666}" destId="{77C53BCC-DB23-45C9-A185-5C91CE6CDAA5}" srcOrd="2" destOrd="0" presId="urn:microsoft.com/office/officeart/2008/layout/RadialCluster"/>
    <dgm:cxn modelId="{0ACDBDBE-3611-4EF5-91AE-BD37B92825E9}" type="presParOf" srcId="{11C569EC-7F54-4FE7-A358-4C2CFBA55666}" destId="{47F4901D-680E-4278-BC4B-F849877F9F3C}" srcOrd="3" destOrd="0" presId="urn:microsoft.com/office/officeart/2008/layout/RadialCluster"/>
    <dgm:cxn modelId="{0ED6E42C-73D9-4784-8827-05D780E5BB2C}" type="presParOf" srcId="{11C569EC-7F54-4FE7-A358-4C2CFBA55666}" destId="{89664A60-D017-4433-BDF4-322D9A73EEBB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EB67A-334D-4265-8825-D76063B4EC9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035BE-581E-48A6-A9C3-E5D90A632B19}">
      <dgm:prSet phldrT="[Text]" custT="1"/>
      <dgm:spPr/>
      <dgm:t>
        <a:bodyPr/>
        <a:lstStyle/>
        <a:p>
          <a:r>
            <a:rPr lang="en-US" sz="1800" dirty="0"/>
            <a:t>3. Syllabus send back to faculty for corrections, if needed, or this step is skipped</a:t>
          </a:r>
        </a:p>
      </dgm:t>
    </dgm:pt>
    <dgm:pt modelId="{AB2C2F18-B5F6-4493-8DC5-12D51E6E5F61}" type="parTrans" cxnId="{11D815BF-CDD7-4F42-ABB3-DF909EFCE6FD}">
      <dgm:prSet/>
      <dgm:spPr/>
      <dgm:t>
        <a:bodyPr/>
        <a:lstStyle/>
        <a:p>
          <a:endParaRPr lang="en-US"/>
        </a:p>
      </dgm:t>
    </dgm:pt>
    <dgm:pt modelId="{59D21CB2-809D-4B7E-A5C4-8D3B4F83E496}" type="sibTrans" cxnId="{11D815BF-CDD7-4F42-ABB3-DF909EFCE6FD}">
      <dgm:prSet/>
      <dgm:spPr/>
      <dgm:t>
        <a:bodyPr/>
        <a:lstStyle/>
        <a:p>
          <a:endParaRPr lang="en-US"/>
        </a:p>
      </dgm:t>
    </dgm:pt>
    <dgm:pt modelId="{5C153E14-8F87-4E12-B33E-FE50EDF7E559}">
      <dgm:prSet phldrT="[Text]" custT="1"/>
      <dgm:spPr/>
      <dgm:t>
        <a:bodyPr/>
        <a:lstStyle/>
        <a:p>
          <a:r>
            <a:rPr lang="en-US" sz="1800" dirty="0"/>
            <a:t>4. Syllabus reviewed again for compliance, or this step is skipped</a:t>
          </a:r>
        </a:p>
      </dgm:t>
    </dgm:pt>
    <dgm:pt modelId="{8F80089C-3CF2-4C9D-A637-CD4DB8F8965D}" type="parTrans" cxnId="{9C2DADE5-1028-4CFF-88D4-B84FA0DB62A4}">
      <dgm:prSet/>
      <dgm:spPr/>
      <dgm:t>
        <a:bodyPr/>
        <a:lstStyle/>
        <a:p>
          <a:endParaRPr lang="en-US"/>
        </a:p>
      </dgm:t>
    </dgm:pt>
    <dgm:pt modelId="{234E5594-128D-4A00-9472-35BAE23AF9AB}" type="sibTrans" cxnId="{9C2DADE5-1028-4CFF-88D4-B84FA0DB62A4}">
      <dgm:prSet/>
      <dgm:spPr/>
      <dgm:t>
        <a:bodyPr/>
        <a:lstStyle/>
        <a:p>
          <a:endParaRPr lang="en-US"/>
        </a:p>
      </dgm:t>
    </dgm:pt>
    <dgm:pt modelId="{612D9AC7-F8F2-47E0-A3C9-CEF472E7F0F7}">
      <dgm:prSet phldrT="[Text]" custT="1"/>
      <dgm:spPr/>
      <dgm:t>
        <a:bodyPr/>
        <a:lstStyle/>
        <a:p>
          <a:r>
            <a:rPr lang="en-US" sz="1800" dirty="0"/>
            <a:t>5. Faulty publish syllabi in D2L and give to students</a:t>
          </a:r>
        </a:p>
      </dgm:t>
    </dgm:pt>
    <dgm:pt modelId="{59194E7E-A505-40EC-B0AA-F2CD3AD650C6}" type="parTrans" cxnId="{F71064B8-8691-43BC-AB65-65F6C2E2ACBE}">
      <dgm:prSet/>
      <dgm:spPr/>
      <dgm:t>
        <a:bodyPr/>
        <a:lstStyle/>
        <a:p>
          <a:endParaRPr lang="en-US"/>
        </a:p>
      </dgm:t>
    </dgm:pt>
    <dgm:pt modelId="{76CDEC29-429B-4B81-81CB-9F7F8AE660FF}" type="sibTrans" cxnId="{F71064B8-8691-43BC-AB65-65F6C2E2ACBE}">
      <dgm:prSet/>
      <dgm:spPr/>
      <dgm:t>
        <a:bodyPr/>
        <a:lstStyle/>
        <a:p>
          <a:endParaRPr lang="en-US"/>
        </a:p>
      </dgm:t>
    </dgm:pt>
    <dgm:pt modelId="{D34FA2A4-CF59-4249-AD6F-5E3CACD2C455}">
      <dgm:prSet phldrT="[Text]" custT="1"/>
      <dgm:spPr/>
      <dgm:t>
        <a:bodyPr/>
        <a:lstStyle/>
        <a:p>
          <a:r>
            <a:rPr lang="en-US" sz="1800" dirty="0"/>
            <a:t>1. Faculty submit syllabi for review</a:t>
          </a:r>
        </a:p>
      </dgm:t>
    </dgm:pt>
    <dgm:pt modelId="{4257DF4F-7833-4B1C-8D40-521A3FE75260}" type="parTrans" cxnId="{16E370BC-89F6-4EA7-8B7B-6D34E805233A}">
      <dgm:prSet/>
      <dgm:spPr/>
      <dgm:t>
        <a:bodyPr/>
        <a:lstStyle/>
        <a:p>
          <a:endParaRPr lang="en-US"/>
        </a:p>
      </dgm:t>
    </dgm:pt>
    <dgm:pt modelId="{1AF6A50F-AE19-4911-8DC5-55B002E33E75}" type="sibTrans" cxnId="{16E370BC-89F6-4EA7-8B7B-6D34E805233A}">
      <dgm:prSet/>
      <dgm:spPr/>
      <dgm:t>
        <a:bodyPr/>
        <a:lstStyle/>
        <a:p>
          <a:endParaRPr lang="en-US"/>
        </a:p>
      </dgm:t>
    </dgm:pt>
    <dgm:pt modelId="{4A096CB3-3F3F-434A-8C21-D2C2B1F88268}">
      <dgm:prSet phldrT="[Text]" custT="1"/>
      <dgm:spPr/>
      <dgm:t>
        <a:bodyPr/>
        <a:lstStyle/>
        <a:p>
          <a:r>
            <a:rPr lang="en-US" sz="1800" dirty="0"/>
            <a:t>2. Reviewer checks for compliance</a:t>
          </a:r>
        </a:p>
      </dgm:t>
    </dgm:pt>
    <dgm:pt modelId="{2F483084-0893-4734-B986-6BDB17FEDAF0}" type="parTrans" cxnId="{D604F62F-DCFE-43B9-A654-98A2D43F17B4}">
      <dgm:prSet/>
      <dgm:spPr/>
      <dgm:t>
        <a:bodyPr/>
        <a:lstStyle/>
        <a:p>
          <a:endParaRPr lang="en-US"/>
        </a:p>
      </dgm:t>
    </dgm:pt>
    <dgm:pt modelId="{CBE79ADE-994D-4086-8FA5-5AA090406F57}" type="sibTrans" cxnId="{D604F62F-DCFE-43B9-A654-98A2D43F17B4}">
      <dgm:prSet/>
      <dgm:spPr/>
      <dgm:t>
        <a:bodyPr/>
        <a:lstStyle/>
        <a:p>
          <a:endParaRPr lang="en-US"/>
        </a:p>
      </dgm:t>
    </dgm:pt>
    <dgm:pt modelId="{070194FE-E0C2-40F1-B5CC-8B07BAB3DB7C}" type="pres">
      <dgm:prSet presAssocID="{8F6EB67A-334D-4265-8825-D76063B4EC9C}" presName="cycle" presStyleCnt="0">
        <dgm:presLayoutVars>
          <dgm:dir/>
          <dgm:resizeHandles val="exact"/>
        </dgm:presLayoutVars>
      </dgm:prSet>
      <dgm:spPr/>
    </dgm:pt>
    <dgm:pt modelId="{A44A18DE-50DA-4733-8933-D9B4BA76808B}" type="pres">
      <dgm:prSet presAssocID="{B26035BE-581E-48A6-A9C3-E5D90A632B19}" presName="dummy" presStyleCnt="0"/>
      <dgm:spPr/>
    </dgm:pt>
    <dgm:pt modelId="{727932F5-BA71-46E8-8A44-71F7E2C0AD63}" type="pres">
      <dgm:prSet presAssocID="{B26035BE-581E-48A6-A9C3-E5D90A632B19}" presName="node" presStyleLbl="revTx" presStyleIdx="0" presStyleCnt="5" custScaleX="228443" custScaleY="64007" custRadScaleRad="102935" custRadScaleInc="9129">
        <dgm:presLayoutVars>
          <dgm:bulletEnabled val="1"/>
        </dgm:presLayoutVars>
      </dgm:prSet>
      <dgm:spPr/>
    </dgm:pt>
    <dgm:pt modelId="{1D4AB012-C6C8-4ED9-8DC9-F3459DD8FE23}" type="pres">
      <dgm:prSet presAssocID="{59D21CB2-809D-4B7E-A5C4-8D3B4F83E496}" presName="sibTrans" presStyleLbl="node1" presStyleIdx="0" presStyleCnt="5" custLinFactNeighborX="4188" custLinFactNeighborY="-25"/>
      <dgm:spPr/>
    </dgm:pt>
    <dgm:pt modelId="{BE3B8D4B-D008-4C8A-9C3B-9371BF60D19E}" type="pres">
      <dgm:prSet presAssocID="{5C153E14-8F87-4E12-B33E-FE50EDF7E559}" presName="dummy" presStyleCnt="0"/>
      <dgm:spPr/>
    </dgm:pt>
    <dgm:pt modelId="{53F762BE-55A7-4942-84E4-4183CC868159}" type="pres">
      <dgm:prSet presAssocID="{5C153E14-8F87-4E12-B33E-FE50EDF7E559}" presName="node" presStyleLbl="revTx" presStyleIdx="1" presStyleCnt="5" custScaleX="170710" custScaleY="66722" custRadScaleRad="90911" custRadScaleInc="1864">
        <dgm:presLayoutVars>
          <dgm:bulletEnabled val="1"/>
        </dgm:presLayoutVars>
      </dgm:prSet>
      <dgm:spPr/>
    </dgm:pt>
    <dgm:pt modelId="{3DAE688D-C872-44CA-8FF1-335092971112}" type="pres">
      <dgm:prSet presAssocID="{234E5594-128D-4A00-9472-35BAE23AF9AB}" presName="sibTrans" presStyleLbl="node1" presStyleIdx="1" presStyleCnt="5" custLinFactNeighborX="7387" custLinFactNeighborY="1136"/>
      <dgm:spPr/>
    </dgm:pt>
    <dgm:pt modelId="{C5CA8DE8-774F-4721-992E-40CF9942F413}" type="pres">
      <dgm:prSet presAssocID="{612D9AC7-F8F2-47E0-A3C9-CEF472E7F0F7}" presName="dummy" presStyleCnt="0"/>
      <dgm:spPr/>
    </dgm:pt>
    <dgm:pt modelId="{D01182AC-5816-46A3-82A6-BDBC6480739B}" type="pres">
      <dgm:prSet presAssocID="{612D9AC7-F8F2-47E0-A3C9-CEF472E7F0F7}" presName="node" presStyleLbl="revTx" presStyleIdx="2" presStyleCnt="5" custScaleX="132071">
        <dgm:presLayoutVars>
          <dgm:bulletEnabled val="1"/>
        </dgm:presLayoutVars>
      </dgm:prSet>
      <dgm:spPr/>
    </dgm:pt>
    <dgm:pt modelId="{E3D7F3A5-D5AF-4C07-962E-072F446A23DB}" type="pres">
      <dgm:prSet presAssocID="{76CDEC29-429B-4B81-81CB-9F7F8AE660FF}" presName="sibTrans" presStyleLbl="node1" presStyleIdx="2" presStyleCnt="5" custLinFactNeighborX="-8902" custLinFactNeighborY="-29"/>
      <dgm:spPr/>
    </dgm:pt>
    <dgm:pt modelId="{3A09CE99-E979-4EA0-AE9F-A8CB20D8D7A5}" type="pres">
      <dgm:prSet presAssocID="{D34FA2A4-CF59-4249-AD6F-5E3CACD2C455}" presName="dummy" presStyleCnt="0"/>
      <dgm:spPr/>
    </dgm:pt>
    <dgm:pt modelId="{2CEFC2F4-1A64-4549-A71B-054D80A4C1D8}" type="pres">
      <dgm:prSet presAssocID="{D34FA2A4-CF59-4249-AD6F-5E3CACD2C455}" presName="node" presStyleLbl="revTx" presStyleIdx="3" presStyleCnt="5" custScaleX="144996" custScaleY="60947" custRadScaleRad="102976" custRadScaleInc="-1993">
        <dgm:presLayoutVars>
          <dgm:bulletEnabled val="1"/>
        </dgm:presLayoutVars>
      </dgm:prSet>
      <dgm:spPr/>
    </dgm:pt>
    <dgm:pt modelId="{448858E0-1CFD-4267-AE24-550A5768EC5E}" type="pres">
      <dgm:prSet presAssocID="{1AF6A50F-AE19-4911-8DC5-55B002E33E75}" presName="sibTrans" presStyleLbl="node1" presStyleIdx="3" presStyleCnt="5" custLinFactNeighborX="-6250" custLinFactNeighborY="-5682"/>
      <dgm:spPr/>
    </dgm:pt>
    <dgm:pt modelId="{4DD5A62F-ED6F-4298-85DF-141F13506D52}" type="pres">
      <dgm:prSet presAssocID="{4A096CB3-3F3F-434A-8C21-D2C2B1F88268}" presName="dummy" presStyleCnt="0"/>
      <dgm:spPr/>
    </dgm:pt>
    <dgm:pt modelId="{589254B1-FE04-4930-8324-85A944B3AE8E}" type="pres">
      <dgm:prSet presAssocID="{4A096CB3-3F3F-434A-8C21-D2C2B1F88268}" presName="node" presStyleLbl="revTx" presStyleIdx="4" presStyleCnt="5" custScaleX="155923" custScaleY="75575" custRadScaleRad="103799" custRadScaleInc="-14451">
        <dgm:presLayoutVars>
          <dgm:bulletEnabled val="1"/>
        </dgm:presLayoutVars>
      </dgm:prSet>
      <dgm:spPr/>
    </dgm:pt>
    <dgm:pt modelId="{74C8E5A7-6E5F-40C4-B7EF-1406FD9B61D0}" type="pres">
      <dgm:prSet presAssocID="{CBE79ADE-994D-4086-8FA5-5AA090406F57}" presName="sibTrans" presStyleLbl="node1" presStyleIdx="4" presStyleCnt="5" custLinFactNeighborX="-6616" custLinFactNeighborY="-5265"/>
      <dgm:spPr/>
    </dgm:pt>
  </dgm:ptLst>
  <dgm:cxnLst>
    <dgm:cxn modelId="{2662C910-4203-43F8-B9DB-D81AEDA1EE3A}" type="presOf" srcId="{612D9AC7-F8F2-47E0-A3C9-CEF472E7F0F7}" destId="{D01182AC-5816-46A3-82A6-BDBC6480739B}" srcOrd="0" destOrd="0" presId="urn:microsoft.com/office/officeart/2005/8/layout/cycle1"/>
    <dgm:cxn modelId="{8396191C-3AE9-4426-B1D6-D3EBCB76F7CC}" type="presOf" srcId="{D34FA2A4-CF59-4249-AD6F-5E3CACD2C455}" destId="{2CEFC2F4-1A64-4549-A71B-054D80A4C1D8}" srcOrd="0" destOrd="0" presId="urn:microsoft.com/office/officeart/2005/8/layout/cycle1"/>
    <dgm:cxn modelId="{D604F62F-DCFE-43B9-A654-98A2D43F17B4}" srcId="{8F6EB67A-334D-4265-8825-D76063B4EC9C}" destId="{4A096CB3-3F3F-434A-8C21-D2C2B1F88268}" srcOrd="4" destOrd="0" parTransId="{2F483084-0893-4734-B986-6BDB17FEDAF0}" sibTransId="{CBE79ADE-994D-4086-8FA5-5AA090406F57}"/>
    <dgm:cxn modelId="{B6A4FF52-4FA9-42D2-84AF-C71841797DB8}" type="presOf" srcId="{B26035BE-581E-48A6-A9C3-E5D90A632B19}" destId="{727932F5-BA71-46E8-8A44-71F7E2C0AD63}" srcOrd="0" destOrd="0" presId="urn:microsoft.com/office/officeart/2005/8/layout/cycle1"/>
    <dgm:cxn modelId="{E861738C-8DD6-4E6A-B51F-12C75D135967}" type="presOf" srcId="{4A096CB3-3F3F-434A-8C21-D2C2B1F88268}" destId="{589254B1-FE04-4930-8324-85A944B3AE8E}" srcOrd="0" destOrd="0" presId="urn:microsoft.com/office/officeart/2005/8/layout/cycle1"/>
    <dgm:cxn modelId="{71067A95-C95D-4A09-B68E-7F88EE239911}" type="presOf" srcId="{76CDEC29-429B-4B81-81CB-9F7F8AE660FF}" destId="{E3D7F3A5-D5AF-4C07-962E-072F446A23DB}" srcOrd="0" destOrd="0" presId="urn:microsoft.com/office/officeart/2005/8/layout/cycle1"/>
    <dgm:cxn modelId="{52FCE0AD-5635-4E2D-AD31-C19BE1B551B1}" type="presOf" srcId="{1AF6A50F-AE19-4911-8DC5-55B002E33E75}" destId="{448858E0-1CFD-4267-AE24-550A5768EC5E}" srcOrd="0" destOrd="0" presId="urn:microsoft.com/office/officeart/2005/8/layout/cycle1"/>
    <dgm:cxn modelId="{F71064B8-8691-43BC-AB65-65F6C2E2ACBE}" srcId="{8F6EB67A-334D-4265-8825-D76063B4EC9C}" destId="{612D9AC7-F8F2-47E0-A3C9-CEF472E7F0F7}" srcOrd="2" destOrd="0" parTransId="{59194E7E-A505-40EC-B0AA-F2CD3AD650C6}" sibTransId="{76CDEC29-429B-4B81-81CB-9F7F8AE660FF}"/>
    <dgm:cxn modelId="{16E370BC-89F6-4EA7-8B7B-6D34E805233A}" srcId="{8F6EB67A-334D-4265-8825-D76063B4EC9C}" destId="{D34FA2A4-CF59-4249-AD6F-5E3CACD2C455}" srcOrd="3" destOrd="0" parTransId="{4257DF4F-7833-4B1C-8D40-521A3FE75260}" sibTransId="{1AF6A50F-AE19-4911-8DC5-55B002E33E75}"/>
    <dgm:cxn modelId="{11D815BF-CDD7-4F42-ABB3-DF909EFCE6FD}" srcId="{8F6EB67A-334D-4265-8825-D76063B4EC9C}" destId="{B26035BE-581E-48A6-A9C3-E5D90A632B19}" srcOrd="0" destOrd="0" parTransId="{AB2C2F18-B5F6-4493-8DC5-12D51E6E5F61}" sibTransId="{59D21CB2-809D-4B7E-A5C4-8D3B4F83E496}"/>
    <dgm:cxn modelId="{13CA65CE-0908-4469-88E0-31FE6ABC5DAC}" type="presOf" srcId="{CBE79ADE-994D-4086-8FA5-5AA090406F57}" destId="{74C8E5A7-6E5F-40C4-B7EF-1406FD9B61D0}" srcOrd="0" destOrd="0" presId="urn:microsoft.com/office/officeart/2005/8/layout/cycle1"/>
    <dgm:cxn modelId="{974C2AD3-E8FC-4729-B68D-0D2CDCA0D762}" type="presOf" srcId="{59D21CB2-809D-4B7E-A5C4-8D3B4F83E496}" destId="{1D4AB012-C6C8-4ED9-8DC9-F3459DD8FE23}" srcOrd="0" destOrd="0" presId="urn:microsoft.com/office/officeart/2005/8/layout/cycle1"/>
    <dgm:cxn modelId="{BC7B26E2-BFBD-4271-934B-8716FB52A8CE}" type="presOf" srcId="{234E5594-128D-4A00-9472-35BAE23AF9AB}" destId="{3DAE688D-C872-44CA-8FF1-335092971112}" srcOrd="0" destOrd="0" presId="urn:microsoft.com/office/officeart/2005/8/layout/cycle1"/>
    <dgm:cxn modelId="{112DB8E3-8F62-42D2-851D-2CE3A1BD5152}" type="presOf" srcId="{5C153E14-8F87-4E12-B33E-FE50EDF7E559}" destId="{53F762BE-55A7-4942-84E4-4183CC868159}" srcOrd="0" destOrd="0" presId="urn:microsoft.com/office/officeart/2005/8/layout/cycle1"/>
    <dgm:cxn modelId="{9C2DADE5-1028-4CFF-88D4-B84FA0DB62A4}" srcId="{8F6EB67A-334D-4265-8825-D76063B4EC9C}" destId="{5C153E14-8F87-4E12-B33E-FE50EDF7E559}" srcOrd="1" destOrd="0" parTransId="{8F80089C-3CF2-4C9D-A637-CD4DB8F8965D}" sibTransId="{234E5594-128D-4A00-9472-35BAE23AF9AB}"/>
    <dgm:cxn modelId="{86D0E1F2-4E90-4F0A-B523-CE92D3AEC70C}" type="presOf" srcId="{8F6EB67A-334D-4265-8825-D76063B4EC9C}" destId="{070194FE-E0C2-40F1-B5CC-8B07BAB3DB7C}" srcOrd="0" destOrd="0" presId="urn:microsoft.com/office/officeart/2005/8/layout/cycle1"/>
    <dgm:cxn modelId="{DEBCA3EF-E4D0-4157-88CD-4A28E4486A90}" type="presParOf" srcId="{070194FE-E0C2-40F1-B5CC-8B07BAB3DB7C}" destId="{A44A18DE-50DA-4733-8933-D9B4BA76808B}" srcOrd="0" destOrd="0" presId="urn:microsoft.com/office/officeart/2005/8/layout/cycle1"/>
    <dgm:cxn modelId="{683739EB-CE26-4102-89DB-DF145722AEFA}" type="presParOf" srcId="{070194FE-E0C2-40F1-B5CC-8B07BAB3DB7C}" destId="{727932F5-BA71-46E8-8A44-71F7E2C0AD63}" srcOrd="1" destOrd="0" presId="urn:microsoft.com/office/officeart/2005/8/layout/cycle1"/>
    <dgm:cxn modelId="{0734B0D9-0779-4FEF-9E4A-F2A5C87A1615}" type="presParOf" srcId="{070194FE-E0C2-40F1-B5CC-8B07BAB3DB7C}" destId="{1D4AB012-C6C8-4ED9-8DC9-F3459DD8FE23}" srcOrd="2" destOrd="0" presId="urn:microsoft.com/office/officeart/2005/8/layout/cycle1"/>
    <dgm:cxn modelId="{D88D40FE-2361-4152-82A2-D69FDE8F15DB}" type="presParOf" srcId="{070194FE-E0C2-40F1-B5CC-8B07BAB3DB7C}" destId="{BE3B8D4B-D008-4C8A-9C3B-9371BF60D19E}" srcOrd="3" destOrd="0" presId="urn:microsoft.com/office/officeart/2005/8/layout/cycle1"/>
    <dgm:cxn modelId="{0F197B45-3D0F-46C9-831D-B3AD33F7DFF6}" type="presParOf" srcId="{070194FE-E0C2-40F1-B5CC-8B07BAB3DB7C}" destId="{53F762BE-55A7-4942-84E4-4183CC868159}" srcOrd="4" destOrd="0" presId="urn:microsoft.com/office/officeart/2005/8/layout/cycle1"/>
    <dgm:cxn modelId="{E4D247B4-2DB2-46B1-A5DB-B4C0BF38323F}" type="presParOf" srcId="{070194FE-E0C2-40F1-B5CC-8B07BAB3DB7C}" destId="{3DAE688D-C872-44CA-8FF1-335092971112}" srcOrd="5" destOrd="0" presId="urn:microsoft.com/office/officeart/2005/8/layout/cycle1"/>
    <dgm:cxn modelId="{285C301F-3D9F-4A2E-8601-7A84F6C493C3}" type="presParOf" srcId="{070194FE-E0C2-40F1-B5CC-8B07BAB3DB7C}" destId="{C5CA8DE8-774F-4721-992E-40CF9942F413}" srcOrd="6" destOrd="0" presId="urn:microsoft.com/office/officeart/2005/8/layout/cycle1"/>
    <dgm:cxn modelId="{58434A92-65CD-427B-8833-9765C37F28CF}" type="presParOf" srcId="{070194FE-E0C2-40F1-B5CC-8B07BAB3DB7C}" destId="{D01182AC-5816-46A3-82A6-BDBC6480739B}" srcOrd="7" destOrd="0" presId="urn:microsoft.com/office/officeart/2005/8/layout/cycle1"/>
    <dgm:cxn modelId="{AE238C07-7BA8-4FF1-8AAA-4A8BCB8E4C66}" type="presParOf" srcId="{070194FE-E0C2-40F1-B5CC-8B07BAB3DB7C}" destId="{E3D7F3A5-D5AF-4C07-962E-072F446A23DB}" srcOrd="8" destOrd="0" presId="urn:microsoft.com/office/officeart/2005/8/layout/cycle1"/>
    <dgm:cxn modelId="{9C340DCE-B2B0-4F1A-B62C-56C252DC5C51}" type="presParOf" srcId="{070194FE-E0C2-40F1-B5CC-8B07BAB3DB7C}" destId="{3A09CE99-E979-4EA0-AE9F-A8CB20D8D7A5}" srcOrd="9" destOrd="0" presId="urn:microsoft.com/office/officeart/2005/8/layout/cycle1"/>
    <dgm:cxn modelId="{2EDE61A5-A7CB-4B35-AABD-1BC9CF0C2173}" type="presParOf" srcId="{070194FE-E0C2-40F1-B5CC-8B07BAB3DB7C}" destId="{2CEFC2F4-1A64-4549-A71B-054D80A4C1D8}" srcOrd="10" destOrd="0" presId="urn:microsoft.com/office/officeart/2005/8/layout/cycle1"/>
    <dgm:cxn modelId="{B2A928AD-168D-4B7E-9DAF-C722A94A5DB0}" type="presParOf" srcId="{070194FE-E0C2-40F1-B5CC-8B07BAB3DB7C}" destId="{448858E0-1CFD-4267-AE24-550A5768EC5E}" srcOrd="11" destOrd="0" presId="urn:microsoft.com/office/officeart/2005/8/layout/cycle1"/>
    <dgm:cxn modelId="{2EA8B063-FA19-4B80-9880-7F6DA3B8E96E}" type="presParOf" srcId="{070194FE-E0C2-40F1-B5CC-8B07BAB3DB7C}" destId="{4DD5A62F-ED6F-4298-85DF-141F13506D52}" srcOrd="12" destOrd="0" presId="urn:microsoft.com/office/officeart/2005/8/layout/cycle1"/>
    <dgm:cxn modelId="{8943271B-488A-4474-AF9A-8DFB18274F19}" type="presParOf" srcId="{070194FE-E0C2-40F1-B5CC-8B07BAB3DB7C}" destId="{589254B1-FE04-4930-8324-85A944B3AE8E}" srcOrd="13" destOrd="0" presId="urn:microsoft.com/office/officeart/2005/8/layout/cycle1"/>
    <dgm:cxn modelId="{919212CE-C342-413C-A6EB-60C6697D813C}" type="presParOf" srcId="{070194FE-E0C2-40F1-B5CC-8B07BAB3DB7C}" destId="{74C8E5A7-6E5F-40C4-B7EF-1406FD9B61D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45AEF6-E054-4A55-869B-4EDE4A8DDDE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7958AD1-E52F-4E06-B22D-0EBD8AA7160A}">
      <dgm:prSet/>
      <dgm:spPr/>
      <dgm:t>
        <a:bodyPr/>
        <a:lstStyle/>
        <a:p>
          <a:r>
            <a:rPr lang="en-US"/>
            <a:t>Always here for ya.</a:t>
          </a:r>
        </a:p>
      </dgm:t>
    </dgm:pt>
    <dgm:pt modelId="{4C302C8F-C444-4E77-8350-C49F9C7D2154}" type="parTrans" cxnId="{941E529D-BF1A-4231-B20F-0AA445157E78}">
      <dgm:prSet/>
      <dgm:spPr/>
      <dgm:t>
        <a:bodyPr/>
        <a:lstStyle/>
        <a:p>
          <a:endParaRPr lang="en-US"/>
        </a:p>
      </dgm:t>
    </dgm:pt>
    <dgm:pt modelId="{0988B723-5ADC-4F13-AF0F-D975538B3590}" type="sibTrans" cxnId="{941E529D-BF1A-4231-B20F-0AA445157E78}">
      <dgm:prSet/>
      <dgm:spPr/>
      <dgm:t>
        <a:bodyPr/>
        <a:lstStyle/>
        <a:p>
          <a:endParaRPr lang="en-US"/>
        </a:p>
      </dgm:t>
    </dgm:pt>
    <dgm:pt modelId="{A562879E-F0C3-473D-94BA-332144A7DA80}">
      <dgm:prSet/>
      <dgm:spPr/>
      <dgm:t>
        <a:bodyPr/>
        <a:lstStyle/>
        <a:p>
          <a:r>
            <a:rPr lang="en-US" dirty="0"/>
            <a:t>Just email me to set up an appointment.</a:t>
          </a:r>
        </a:p>
        <a:p>
          <a:r>
            <a:rPr lang="en-US" dirty="0"/>
            <a:t>carol.kuper@morgancc.edu</a:t>
          </a:r>
        </a:p>
      </dgm:t>
    </dgm:pt>
    <dgm:pt modelId="{A0D8DBC9-DCAA-4C1A-BC0A-96FA0D4B2F78}" type="parTrans" cxnId="{39540B10-F2C6-4931-A2A0-8290DE93C080}">
      <dgm:prSet/>
      <dgm:spPr/>
      <dgm:t>
        <a:bodyPr/>
        <a:lstStyle/>
        <a:p>
          <a:endParaRPr lang="en-US"/>
        </a:p>
      </dgm:t>
    </dgm:pt>
    <dgm:pt modelId="{10CAE969-BC11-464B-917A-3666F8606556}" type="sibTrans" cxnId="{39540B10-F2C6-4931-A2A0-8290DE93C080}">
      <dgm:prSet/>
      <dgm:spPr/>
      <dgm:t>
        <a:bodyPr/>
        <a:lstStyle/>
        <a:p>
          <a:endParaRPr lang="en-US"/>
        </a:p>
      </dgm:t>
    </dgm:pt>
    <dgm:pt modelId="{F3765ADB-877B-4EAD-B39B-A7556E05F13D}" type="pres">
      <dgm:prSet presAssocID="{4A45AEF6-E054-4A55-869B-4EDE4A8DDDED}" presName="root" presStyleCnt="0">
        <dgm:presLayoutVars>
          <dgm:dir/>
          <dgm:resizeHandles val="exact"/>
        </dgm:presLayoutVars>
      </dgm:prSet>
      <dgm:spPr/>
    </dgm:pt>
    <dgm:pt modelId="{56FE2FB9-260F-40FA-9A9C-6E0EEEF78B29}" type="pres">
      <dgm:prSet presAssocID="{97958AD1-E52F-4E06-B22D-0EBD8AA7160A}" presName="compNode" presStyleCnt="0"/>
      <dgm:spPr/>
    </dgm:pt>
    <dgm:pt modelId="{B756334A-394D-4B9A-8EDA-1EA48E2BA972}" type="pres">
      <dgm:prSet presAssocID="{97958AD1-E52F-4E06-B22D-0EBD8AA7160A}" presName="iconRect" presStyleLbl="node1" presStyleIdx="0" presStyleCnt="2" custScaleX="170008" custScaleY="136396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t bump Broccoli"/>
        </a:ext>
      </dgm:extLst>
    </dgm:pt>
    <dgm:pt modelId="{ECCA0CBE-0DEC-4677-AAFE-E58E159AE3B5}" type="pres">
      <dgm:prSet presAssocID="{97958AD1-E52F-4E06-B22D-0EBD8AA7160A}" presName="spaceRect" presStyleCnt="0"/>
      <dgm:spPr/>
    </dgm:pt>
    <dgm:pt modelId="{63D352A4-DF33-4894-8FF6-147D2F4509A8}" type="pres">
      <dgm:prSet presAssocID="{97958AD1-E52F-4E06-B22D-0EBD8AA7160A}" presName="textRect" presStyleLbl="revTx" presStyleIdx="0" presStyleCnt="2">
        <dgm:presLayoutVars>
          <dgm:chMax val="1"/>
          <dgm:chPref val="1"/>
        </dgm:presLayoutVars>
      </dgm:prSet>
      <dgm:spPr/>
    </dgm:pt>
    <dgm:pt modelId="{321F7F13-A3B2-4EE3-8400-2CDA3848DFB5}" type="pres">
      <dgm:prSet presAssocID="{0988B723-5ADC-4F13-AF0F-D975538B3590}" presName="sibTrans" presStyleCnt="0"/>
      <dgm:spPr/>
    </dgm:pt>
    <dgm:pt modelId="{13EADE93-0639-4FDE-9AB0-7287619F7E1F}" type="pres">
      <dgm:prSet presAssocID="{A562879E-F0C3-473D-94BA-332144A7DA80}" presName="compNode" presStyleCnt="0"/>
      <dgm:spPr/>
    </dgm:pt>
    <dgm:pt modelId="{AD888038-FF5B-4BB4-A30F-FF33899295F9}" type="pres">
      <dgm:prSet presAssocID="{A562879E-F0C3-473D-94BA-332144A7DA80}" presName="iconRect" presStyleLbl="node1" presStyleIdx="1" presStyleCnt="2" custScaleX="175377" custScaleY="1237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E5E41B3-BA9A-4801-B11C-37BB8DBA30FB}" type="pres">
      <dgm:prSet presAssocID="{A562879E-F0C3-473D-94BA-332144A7DA80}" presName="spaceRect" presStyleCnt="0"/>
      <dgm:spPr/>
    </dgm:pt>
    <dgm:pt modelId="{14E44DF2-2729-44E9-B090-B875A99FB0A3}" type="pres">
      <dgm:prSet presAssocID="{A562879E-F0C3-473D-94BA-332144A7DA8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9540B10-F2C6-4931-A2A0-8290DE93C080}" srcId="{4A45AEF6-E054-4A55-869B-4EDE4A8DDDED}" destId="{A562879E-F0C3-473D-94BA-332144A7DA80}" srcOrd="1" destOrd="0" parTransId="{A0D8DBC9-DCAA-4C1A-BC0A-96FA0D4B2F78}" sibTransId="{10CAE969-BC11-464B-917A-3666F8606556}"/>
    <dgm:cxn modelId="{1E14975C-04F3-4843-861F-359A081D0A29}" type="presOf" srcId="{A562879E-F0C3-473D-94BA-332144A7DA80}" destId="{14E44DF2-2729-44E9-B090-B875A99FB0A3}" srcOrd="0" destOrd="0" presId="urn:microsoft.com/office/officeart/2018/2/layout/IconLabelList"/>
    <dgm:cxn modelId="{F854A29B-FFE6-4BB6-89DE-801829492EF4}" type="presOf" srcId="{4A45AEF6-E054-4A55-869B-4EDE4A8DDDED}" destId="{F3765ADB-877B-4EAD-B39B-A7556E05F13D}" srcOrd="0" destOrd="0" presId="urn:microsoft.com/office/officeart/2018/2/layout/IconLabelList"/>
    <dgm:cxn modelId="{941E529D-BF1A-4231-B20F-0AA445157E78}" srcId="{4A45AEF6-E054-4A55-869B-4EDE4A8DDDED}" destId="{97958AD1-E52F-4E06-B22D-0EBD8AA7160A}" srcOrd="0" destOrd="0" parTransId="{4C302C8F-C444-4E77-8350-C49F9C7D2154}" sibTransId="{0988B723-5ADC-4F13-AF0F-D975538B3590}"/>
    <dgm:cxn modelId="{5E6FE8E3-A39F-4C8A-B9CD-428F8D999425}" type="presOf" srcId="{97958AD1-E52F-4E06-B22D-0EBD8AA7160A}" destId="{63D352A4-DF33-4894-8FF6-147D2F4509A8}" srcOrd="0" destOrd="0" presId="urn:microsoft.com/office/officeart/2018/2/layout/IconLabelList"/>
    <dgm:cxn modelId="{37D418EE-285E-4FF0-92EF-9C84FF1B7411}" type="presParOf" srcId="{F3765ADB-877B-4EAD-B39B-A7556E05F13D}" destId="{56FE2FB9-260F-40FA-9A9C-6E0EEEF78B29}" srcOrd="0" destOrd="0" presId="urn:microsoft.com/office/officeart/2018/2/layout/IconLabelList"/>
    <dgm:cxn modelId="{81BFD414-4663-4477-A313-D135664BA187}" type="presParOf" srcId="{56FE2FB9-260F-40FA-9A9C-6E0EEEF78B29}" destId="{B756334A-394D-4B9A-8EDA-1EA48E2BA972}" srcOrd="0" destOrd="0" presId="urn:microsoft.com/office/officeart/2018/2/layout/IconLabelList"/>
    <dgm:cxn modelId="{8F964C4E-9C8C-4FDD-B8DB-4694C0440274}" type="presParOf" srcId="{56FE2FB9-260F-40FA-9A9C-6E0EEEF78B29}" destId="{ECCA0CBE-0DEC-4677-AAFE-E58E159AE3B5}" srcOrd="1" destOrd="0" presId="urn:microsoft.com/office/officeart/2018/2/layout/IconLabelList"/>
    <dgm:cxn modelId="{E9E5C8F0-860D-48F3-88CB-497ABA3BB350}" type="presParOf" srcId="{56FE2FB9-260F-40FA-9A9C-6E0EEEF78B29}" destId="{63D352A4-DF33-4894-8FF6-147D2F4509A8}" srcOrd="2" destOrd="0" presId="urn:microsoft.com/office/officeart/2018/2/layout/IconLabelList"/>
    <dgm:cxn modelId="{331FEBB6-B03C-4157-A232-FAEC57F7B234}" type="presParOf" srcId="{F3765ADB-877B-4EAD-B39B-A7556E05F13D}" destId="{321F7F13-A3B2-4EE3-8400-2CDA3848DFB5}" srcOrd="1" destOrd="0" presId="urn:microsoft.com/office/officeart/2018/2/layout/IconLabelList"/>
    <dgm:cxn modelId="{164F3BF1-8D17-46CF-9B5B-034FECEBE3C1}" type="presParOf" srcId="{F3765ADB-877B-4EAD-B39B-A7556E05F13D}" destId="{13EADE93-0639-4FDE-9AB0-7287619F7E1F}" srcOrd="2" destOrd="0" presId="urn:microsoft.com/office/officeart/2018/2/layout/IconLabelList"/>
    <dgm:cxn modelId="{6621F9BF-0D2A-4B2D-B4EB-E10D55850CFB}" type="presParOf" srcId="{13EADE93-0639-4FDE-9AB0-7287619F7E1F}" destId="{AD888038-FF5B-4BB4-A30F-FF33899295F9}" srcOrd="0" destOrd="0" presId="urn:microsoft.com/office/officeart/2018/2/layout/IconLabelList"/>
    <dgm:cxn modelId="{D229A550-152D-4C10-8DB8-33A3C592774C}" type="presParOf" srcId="{13EADE93-0639-4FDE-9AB0-7287619F7E1F}" destId="{FE5E41B3-BA9A-4801-B11C-37BB8DBA30FB}" srcOrd="1" destOrd="0" presId="urn:microsoft.com/office/officeart/2018/2/layout/IconLabelList"/>
    <dgm:cxn modelId="{4764FE95-EDCA-48AF-B528-95378E28E718}" type="presParOf" srcId="{13EADE93-0639-4FDE-9AB0-7287619F7E1F}" destId="{14E44DF2-2729-44E9-B090-B875A99FB0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002A1-4986-4ACA-86BA-923BB994EE2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Using the wrong master template</a:t>
          </a:r>
        </a:p>
      </dsp:txBody>
      <dsp:txXfrm>
        <a:off x="0" y="39687"/>
        <a:ext cx="3286125" cy="1971675"/>
      </dsp:txXfrm>
    </dsp:sp>
    <dsp:sp modelId="{561B8FC0-39AF-4486-8728-9C41C7E1B3D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Incorrect course section number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First line example: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800" kern="1200" dirty="0"/>
            <a:t>MAT 1240 1X1</a:t>
          </a:r>
        </a:p>
      </dsp:txBody>
      <dsp:txXfrm>
        <a:off x="3614737" y="39687"/>
        <a:ext cx="3286125" cy="1971675"/>
      </dsp:txXfrm>
    </dsp:sp>
    <dsp:sp modelId="{C949D361-CD31-4BEE-A634-33612363D53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Incorrect CRN – Information can be found in the course schedule </a:t>
          </a:r>
        </a:p>
      </dsp:txBody>
      <dsp:txXfrm>
        <a:off x="7229475" y="39687"/>
        <a:ext cx="3286125" cy="1971675"/>
      </dsp:txXfrm>
    </dsp:sp>
    <dsp:sp modelId="{245DC584-2482-42A7-A954-E19454FE6EF4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Important dates are given via email for 15-week courses.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Ask Deans or I for alternative start dates.</a:t>
          </a:r>
        </a:p>
      </dsp:txBody>
      <dsp:txXfrm>
        <a:off x="0" y="2339975"/>
        <a:ext cx="3286125" cy="1971675"/>
      </dsp:txXfrm>
    </dsp:sp>
    <dsp:sp modelId="{201B17EA-A83C-4451-8FD2-DB28319DCDEC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Master Syllabus Language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Do Not change wording or tables in black font.</a:t>
          </a:r>
        </a:p>
      </dsp:txBody>
      <dsp:txXfrm>
        <a:off x="3614737" y="2339975"/>
        <a:ext cx="3286125" cy="1971675"/>
      </dsp:txXfrm>
    </dsp:sp>
    <dsp:sp modelId="{58F9FA8B-E3FA-4FF6-9AFB-097AE206D8F6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Do remove all place hold in Red or have [] around text</a:t>
          </a:r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3E77D-07B6-4236-97BB-BC62789386BE}">
      <dsp:nvSpPr>
        <dsp:cNvPr id="0" name=""/>
        <dsp:cNvSpPr/>
      </dsp:nvSpPr>
      <dsp:spPr>
        <a:xfrm>
          <a:off x="1301588" y="0"/>
          <a:ext cx="2851323" cy="2178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Modifications to the all master syllabi are made. The first notification to all faculty are made 4 weeks before the semester ends.</a:t>
          </a:r>
        </a:p>
      </dsp:txBody>
      <dsp:txXfrm>
        <a:off x="1407912" y="106324"/>
        <a:ext cx="2638675" cy="1965401"/>
      </dsp:txXfrm>
    </dsp:sp>
    <dsp:sp modelId="{978E8276-1838-4E9B-B1E1-B620D1AB20D5}">
      <dsp:nvSpPr>
        <dsp:cNvPr id="0" name=""/>
        <dsp:cNvSpPr/>
      </dsp:nvSpPr>
      <dsp:spPr>
        <a:xfrm rot="2851386">
          <a:off x="3622600" y="2409164"/>
          <a:ext cx="6267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7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53BCC-DB23-45C9-A185-5C91CE6CDAA5}">
      <dsp:nvSpPr>
        <dsp:cNvPr id="0" name=""/>
        <dsp:cNvSpPr/>
      </dsp:nvSpPr>
      <dsp:spPr>
        <a:xfrm>
          <a:off x="3275937" y="2640280"/>
          <a:ext cx="3201070" cy="1592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CTE/Non-GT Faculty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Send your syllabus to </a:t>
          </a:r>
          <a:r>
            <a:rPr lang="en-US" sz="2000" kern="1200" dirty="0">
              <a:solidFill>
                <a:schemeClr val="accent4">
                  <a:lumMod val="60000"/>
                  <a:lumOff val="4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syllabi@morgancc.edu</a:t>
          </a:r>
          <a:r>
            <a:rPr lang="en-US" sz="20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  Questions ask the Instructional Office</a:t>
          </a:r>
        </a:p>
      </dsp:txBody>
      <dsp:txXfrm>
        <a:off x="3353663" y="2718006"/>
        <a:ext cx="3045618" cy="1436765"/>
      </dsp:txXfrm>
    </dsp:sp>
    <dsp:sp modelId="{47F4901D-680E-4278-BC4B-F849877F9F3C}">
      <dsp:nvSpPr>
        <dsp:cNvPr id="0" name=""/>
        <dsp:cNvSpPr/>
      </dsp:nvSpPr>
      <dsp:spPr>
        <a:xfrm rot="6911257">
          <a:off x="1848806" y="2410550"/>
          <a:ext cx="513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8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64A60-D017-4433-BDF4-322D9A73EEBB}">
      <dsp:nvSpPr>
        <dsp:cNvPr id="0" name=""/>
        <dsp:cNvSpPr/>
      </dsp:nvSpPr>
      <dsp:spPr>
        <a:xfrm>
          <a:off x="19048" y="2643051"/>
          <a:ext cx="3201997" cy="1600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GT Faculty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Send your syllabus to </a:t>
          </a:r>
          <a:r>
            <a:rPr lang="en-US" sz="2000" kern="1200" dirty="0">
              <a:solidFill>
                <a:schemeClr val="accent4">
                  <a:lumMod val="60000"/>
                  <a:lumOff val="4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carol.kuper@morgancc.edu</a:t>
          </a:r>
          <a:r>
            <a:rPr lang="en-US" sz="20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Questions ask Carol Kuper</a:t>
          </a:r>
        </a:p>
      </dsp:txBody>
      <dsp:txXfrm>
        <a:off x="97175" y="2721178"/>
        <a:ext cx="3045743" cy="1444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932F5-BA71-46E8-8A44-71F7E2C0AD63}">
      <dsp:nvSpPr>
        <dsp:cNvPr id="0" name=""/>
        <dsp:cNvSpPr/>
      </dsp:nvSpPr>
      <dsp:spPr>
        <a:xfrm>
          <a:off x="3343277" y="262177"/>
          <a:ext cx="2873584" cy="80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Syllabus send back to faculty for corrections, if needed, or this step is skipped</a:t>
          </a:r>
        </a:p>
      </dsp:txBody>
      <dsp:txXfrm>
        <a:off x="3343277" y="262177"/>
        <a:ext cx="2873584" cy="805144"/>
      </dsp:txXfrm>
    </dsp:sp>
    <dsp:sp modelId="{1D4AB012-C6C8-4ED9-8DC9-F3459DD8FE23}">
      <dsp:nvSpPr>
        <dsp:cNvPr id="0" name=""/>
        <dsp:cNvSpPr/>
      </dsp:nvSpPr>
      <dsp:spPr>
        <a:xfrm>
          <a:off x="1152152" y="-332885"/>
          <a:ext cx="4717058" cy="4717058"/>
        </a:xfrm>
        <a:prstGeom prst="circularArrow">
          <a:avLst>
            <a:gd name="adj1" fmla="val 5200"/>
            <a:gd name="adj2" fmla="val 335907"/>
            <a:gd name="adj3" fmla="val 516195"/>
            <a:gd name="adj4" fmla="val 19962663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762BE-55A7-4942-84E4-4183CC868159}">
      <dsp:nvSpPr>
        <dsp:cNvPr id="0" name=""/>
        <dsp:cNvSpPr/>
      </dsp:nvSpPr>
      <dsp:spPr>
        <a:xfrm>
          <a:off x="4179286" y="2540261"/>
          <a:ext cx="2147361" cy="8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Syllabus reviewed again for compliance, or this step is skipped</a:t>
          </a:r>
        </a:p>
      </dsp:txBody>
      <dsp:txXfrm>
        <a:off x="4179286" y="2540261"/>
        <a:ext cx="2147361" cy="839296"/>
      </dsp:txXfrm>
    </dsp:sp>
    <dsp:sp modelId="{3DAE688D-C872-44CA-8FF1-335092971112}">
      <dsp:nvSpPr>
        <dsp:cNvPr id="0" name=""/>
        <dsp:cNvSpPr/>
      </dsp:nvSpPr>
      <dsp:spPr>
        <a:xfrm>
          <a:off x="1135114" y="214630"/>
          <a:ext cx="4717058" cy="4717058"/>
        </a:xfrm>
        <a:prstGeom prst="circularArrow">
          <a:avLst>
            <a:gd name="adj1" fmla="val 5200"/>
            <a:gd name="adj2" fmla="val 335907"/>
            <a:gd name="adj3" fmla="val 3096232"/>
            <a:gd name="adj4" fmla="val 145577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182AC-5816-46A3-82A6-BDBC6480739B}">
      <dsp:nvSpPr>
        <dsp:cNvPr id="0" name=""/>
        <dsp:cNvSpPr/>
      </dsp:nvSpPr>
      <dsp:spPr>
        <a:xfrm>
          <a:off x="2617487" y="3821716"/>
          <a:ext cx="1661321" cy="1257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5. Faulty publish syllabi in D2L and give to students</a:t>
          </a:r>
        </a:p>
      </dsp:txBody>
      <dsp:txXfrm>
        <a:off x="2617487" y="3821716"/>
        <a:ext cx="1661321" cy="1257899"/>
      </dsp:txXfrm>
    </dsp:sp>
    <dsp:sp modelId="{E3D7F3A5-D5AF-4C07-962E-072F446A23DB}">
      <dsp:nvSpPr>
        <dsp:cNvPr id="0" name=""/>
        <dsp:cNvSpPr/>
      </dsp:nvSpPr>
      <dsp:spPr>
        <a:xfrm>
          <a:off x="574330" y="-40518"/>
          <a:ext cx="4717058" cy="4717058"/>
        </a:xfrm>
        <a:prstGeom prst="circularArrow">
          <a:avLst>
            <a:gd name="adj1" fmla="val 5200"/>
            <a:gd name="adj2" fmla="val 335907"/>
            <a:gd name="adj3" fmla="val 8552133"/>
            <a:gd name="adj4" fmla="val 663415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FC2F4-1A64-4549-A71B-054D80A4C1D8}">
      <dsp:nvSpPr>
        <dsp:cNvPr id="0" name=""/>
        <dsp:cNvSpPr/>
      </dsp:nvSpPr>
      <dsp:spPr>
        <a:xfrm>
          <a:off x="492224" y="2657586"/>
          <a:ext cx="1823904" cy="76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1. Faculty submit syllabi for review</a:t>
          </a:r>
        </a:p>
      </dsp:txBody>
      <dsp:txXfrm>
        <a:off x="492224" y="2657586"/>
        <a:ext cx="1823904" cy="766652"/>
      </dsp:txXfrm>
    </dsp:sp>
    <dsp:sp modelId="{448858E0-1CFD-4267-AE24-550A5768EC5E}">
      <dsp:nvSpPr>
        <dsp:cNvPr id="0" name=""/>
        <dsp:cNvSpPr/>
      </dsp:nvSpPr>
      <dsp:spPr>
        <a:xfrm>
          <a:off x="725749" y="-308428"/>
          <a:ext cx="4717058" cy="4717058"/>
        </a:xfrm>
        <a:prstGeom prst="circularArrow">
          <a:avLst>
            <a:gd name="adj1" fmla="val 5200"/>
            <a:gd name="adj2" fmla="val 335907"/>
            <a:gd name="adj3" fmla="val 12487510"/>
            <a:gd name="adj4" fmla="val 10239906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254B1-FE04-4930-8324-85A944B3AE8E}">
      <dsp:nvSpPr>
        <dsp:cNvPr id="0" name=""/>
        <dsp:cNvSpPr/>
      </dsp:nvSpPr>
      <dsp:spPr>
        <a:xfrm>
          <a:off x="1086645" y="205571"/>
          <a:ext cx="1961355" cy="95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Reviewer checks for compliance</a:t>
          </a:r>
        </a:p>
      </dsp:txBody>
      <dsp:txXfrm>
        <a:off x="1086645" y="205571"/>
        <a:ext cx="1961355" cy="950657"/>
      </dsp:txXfrm>
    </dsp:sp>
    <dsp:sp modelId="{74C8E5A7-6E5F-40C4-B7EF-1406FD9B61D0}">
      <dsp:nvSpPr>
        <dsp:cNvPr id="0" name=""/>
        <dsp:cNvSpPr/>
      </dsp:nvSpPr>
      <dsp:spPr>
        <a:xfrm>
          <a:off x="737248" y="-322517"/>
          <a:ext cx="4717058" cy="4717058"/>
        </a:xfrm>
        <a:prstGeom prst="circularArrow">
          <a:avLst>
            <a:gd name="adj1" fmla="val 5200"/>
            <a:gd name="adj2" fmla="val 335907"/>
            <a:gd name="adj3" fmla="val 16759635"/>
            <a:gd name="adj4" fmla="val 15605926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334A-394D-4B9A-8EDA-1EA48E2BA972}">
      <dsp:nvSpPr>
        <dsp:cNvPr id="0" name=""/>
        <dsp:cNvSpPr/>
      </dsp:nvSpPr>
      <dsp:spPr>
        <a:xfrm>
          <a:off x="1273436" y="352409"/>
          <a:ext cx="3304955" cy="265153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352A4-DF33-4894-8FF6-147D2F4509A8}">
      <dsp:nvSpPr>
        <dsp:cNvPr id="0" name=""/>
        <dsp:cNvSpPr/>
      </dsp:nvSpPr>
      <dsp:spPr>
        <a:xfrm>
          <a:off x="765914" y="312039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Always here for ya.</a:t>
          </a:r>
        </a:p>
      </dsp:txBody>
      <dsp:txXfrm>
        <a:off x="765914" y="3120395"/>
        <a:ext cx="4320000" cy="720000"/>
      </dsp:txXfrm>
    </dsp:sp>
    <dsp:sp modelId="{AD888038-FF5B-4BB4-A30F-FF33899295F9}">
      <dsp:nvSpPr>
        <dsp:cNvPr id="0" name=""/>
        <dsp:cNvSpPr/>
      </dsp:nvSpPr>
      <dsp:spPr>
        <a:xfrm>
          <a:off x="6297250" y="413684"/>
          <a:ext cx="3409328" cy="240643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44DF2-2729-44E9-B090-B875A99FB0A3}">
      <dsp:nvSpPr>
        <dsp:cNvPr id="0" name=""/>
        <dsp:cNvSpPr/>
      </dsp:nvSpPr>
      <dsp:spPr>
        <a:xfrm>
          <a:off x="5841914" y="305912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Just email me to set up an appointment.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carol.kuper@morgancc.edu</a:t>
          </a:r>
        </a:p>
      </dsp:txBody>
      <dsp:txXfrm>
        <a:off x="5841914" y="305912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6ED0-A3B7-7646-34F4-96A46E0B4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DFC98-5D1C-74CF-E507-A61F60C54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B0281-38DD-A49D-CF02-F49478F4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73B3-DBB4-F6A1-688C-0D3E4ECD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54B6A-CF94-DF06-845F-30D074D6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2720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F757-662D-1244-21B8-ECF3D70C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A1BFD-9404-4430-ED5F-40C86DA7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64883-B677-6D62-6501-67FB0058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8050-7E03-056B-6D16-F6F1570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896F-750B-4A9B-642A-B04A5C6C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2774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F4FCC-E2FE-4BC2-D852-1A0CC6BFF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42794-3F86-90FF-D242-EDA376800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BF2B-4DCB-B96E-4620-9C2C6C2D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77C3-0D6B-C52A-C821-C2A95EDD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2F9C-EBED-7A2A-32DD-88775C8D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8085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2020557"/>
            <a:ext cx="7162800" cy="3021959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220070" y="71350"/>
            <a:ext cx="7042951" cy="6855041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141" y="598092"/>
            <a:ext cx="6348570" cy="662537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4141" y="1429305"/>
            <a:ext cx="6348570" cy="516680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8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6CF32D-8E2E-4FFB-AAEE-29784B263C7D}"/>
              </a:ext>
            </a:extLst>
          </p:cNvPr>
          <p:cNvSpPr/>
          <p:nvPr userDrawn="1"/>
        </p:nvSpPr>
        <p:spPr bwMode="ltGray">
          <a:xfrm>
            <a:off x="5743852" y="71350"/>
            <a:ext cx="6519169" cy="6855041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5BB3D-B227-4356-ABFB-069B8BA9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281" y="598092"/>
            <a:ext cx="5876429" cy="662537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53776B-AF9C-4339-992E-39ED860EC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6281" y="1429305"/>
            <a:ext cx="5876429" cy="516680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3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516831-6AD6-404A-9CB5-689B81119B62}"/>
              </a:ext>
            </a:extLst>
          </p:cNvPr>
          <p:cNvSpPr/>
          <p:nvPr userDrawn="1"/>
        </p:nvSpPr>
        <p:spPr bwMode="ltGray">
          <a:xfrm>
            <a:off x="4900474" y="71350"/>
            <a:ext cx="7362547" cy="6855041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F90A1-68E1-4EE5-95C5-8A7C2B34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055" y="598092"/>
            <a:ext cx="6636656" cy="662537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E1B0A7-FF13-4892-9649-13F80CAD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055" y="1429305"/>
            <a:ext cx="6636656" cy="516680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4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604491-3DDF-46CB-BACF-9EDB53BC93F9}"/>
              </a:ext>
            </a:extLst>
          </p:cNvPr>
          <p:cNvSpPr/>
          <p:nvPr userDrawn="1"/>
        </p:nvSpPr>
        <p:spPr bwMode="ltGray">
          <a:xfrm>
            <a:off x="5220070" y="71350"/>
            <a:ext cx="7042951" cy="6855041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F10253-1CDE-49A8-9C44-ECC9CE3A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141" y="598092"/>
            <a:ext cx="6348570" cy="662537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17C87DE-F72C-4923-A63A-3328A6BF0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4141" y="1429305"/>
            <a:ext cx="6348570" cy="516680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1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F544-70DF-381C-369F-5F351284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2FCC-62E1-33A5-1203-0DFF00691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FAA8F-534D-E7D6-ABA8-B7A2C1A9D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A7916-A875-FEB7-A35F-9E163BD1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D901-3784-6F99-604A-BC662576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47481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F8F-5DCB-4EE6-B104-B0E9C7CAF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BEAE5-04A3-4FC8-B99C-91AB6FC4E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3F20A-491D-4435-BFBF-34A84D39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CDEC-E23D-409B-A17B-334A490E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F31ED-020B-4D8A-A187-2342D4AE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570943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1ED3-9627-46F5-B998-376064BE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FEC5A-3F3E-4520-9587-2CE7D0C8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E0B0-5D9D-4851-94CA-C4B06E7D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FDB14-641A-45FE-BF8D-0587579B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FD5B-77A6-410D-A0A9-745D25F8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27339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1519-CAD1-43F5-B483-BE9B135C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00FCD-1C51-4D8D-97A2-9CE8CEF9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A28E1-BB2B-425A-AE7C-FD949772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D1CB-7B1E-4CF0-A005-DAEBFEFB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E686-07DA-4DF3-AC69-B68F72C7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08541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9F5D-C440-4A17-B518-0793B8FD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CC0F-AAB4-4EA3-8A0E-22A7425CA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D0A13-F537-4D0D-A4D4-705F94E3C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1F6EF-FDA0-4D60-A69E-92269E49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D0A91-5CC4-4951-8CAA-CD06F858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BF6F3-14A9-4595-A957-E3773FE9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8932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BC43-7B7E-0791-012C-6D51C82F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488DF-B512-8064-8F8C-203198D0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E898-C847-6757-9CC7-ECD46380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C1FF4-6EE0-0068-2656-6863631B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D1C5A-8A2C-2D56-7D88-063560E7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5931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D866-D978-47BE-BDFC-31E0B4D7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F8B24-3D51-4159-868B-B800867AD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737E6-BB0B-4653-B364-3F634A162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9E834-A179-462B-8D6C-3B97EEDE6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0C2A4-A844-42B1-815D-9741B5AA5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C65BF2-34FC-4EBA-98A8-6DB55E9C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60E7D-1041-4AFB-B0F8-10F85C0F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4E71A-3DBA-44FA-BE59-A440ACBB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76299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C4-1215-4085-9B13-603F7FA1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C3B16-D1B6-431F-AC9C-11DADB7D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68FC2-C4D0-47E1-90F8-AB6D9ED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64CA1-CD2A-47B0-B203-6DB4F7DF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71295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409CF-6B3C-4D67-9CDF-76127C5C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A71C4-E652-4D1A-9842-17E6E8AB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4A03-5A02-4FF8-858E-AF8EE2E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40363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DF46-A777-457E-B591-C70B1BB2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ACEE-9B78-4505-8C72-19867CBB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160B5-5F67-42C2-A985-5D9C35E5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D7174-62E1-49E2-9420-D30EF05E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12EC5-C0D2-4EEA-B08F-5F08E194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23272-0849-4D1A-B8AA-47CD7439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62869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91CC-B028-465A-9658-81DF4E11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C4A76-1B8B-459C-A2FF-80D9F081F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95D8D-6118-4710-BDE0-CF92D2297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902E6-FE33-49D4-A351-95EB73A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F6AD-C49A-41D5-819B-15D93AD0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2473E-AC26-482B-8024-787DC37F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063126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EBA6-B253-449F-912E-EBE7482F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E1BC9-0B73-463D-B40D-E9EEABAD1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DAF49-A3D9-4B8B-B062-61F246D6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33C7-6A24-41E5-AC0D-D7BC67F8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CD02-F8C9-430C-BBC9-DF18072B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874239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D9899-B3E3-42B6-808A-6A885D75F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07FD-A17B-4BD7-A1F8-E6A8F88A6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3912D-2E63-4F9E-B826-FF357209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B27DB-BC49-4DCB-9544-0C532CF4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CCBE8-E155-4B04-A6B1-E20565DA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3512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FC07-4F00-3845-5665-116A4477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AE812-1A3E-BB38-9EDC-52C627AEE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ABDD4-6BFB-7C87-62C9-85B7D77B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A88F7-24A0-EB7C-B436-93BE151A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945B2-1151-E9DD-105F-CC0395DC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60AB-E3D1-FA86-9CF9-76A5EE2B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4566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BC31-2E77-71CB-514A-25D78728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03A79-68F4-19AF-5FC6-FF0234C93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AB0A-E4F2-E172-3DAE-8C69C35E4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5A3F7-6BC6-B53E-73EC-FF982B0F8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91EDB-B581-C70F-565A-A6189CD87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AEAB89-E894-1BED-B46F-F53795B7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EB74C-77D7-0DED-F7EC-49A2E9CF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873A0-0BC5-CFBC-ADC5-04DD0D87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6095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7EFB-8F45-4687-0020-7416BD81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7C70-698F-1D76-7B76-86FF6536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24B99-F6A3-F9EA-75B2-7A6EB760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7E055-7ED5-3E0C-7635-01E9FF04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789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22564-5DA6-7070-A1F9-0642FBAF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3B616-644A-33BC-009E-9254132E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FAD9F-E61E-E280-A01B-AAF60574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3967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AFF5-A116-67E7-50C1-90C55EC8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4EC9-A375-F1DF-96D1-80E1D70C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67D9-4B2F-86F5-8218-07D2E4845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4C883-A81B-0211-8856-2B6BCB5B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7B35F-6058-10F4-03CB-77098498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02415-3D0D-5A9F-1D9E-1E28B4AC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1379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3829-6223-45E1-7222-333524A2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EB54D-08A4-2F3C-3C4E-04A34FE88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7D17-777F-68F2-814E-D15C863F9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4043F-BCEC-1CAC-A4F7-F29DF968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F6DD3-5330-D951-CB62-25D654C4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7BC3B-5456-BB6C-477F-AD05464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11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EAE95-A3E6-538E-6C90-9C02853D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57E1D-2B2A-655E-5118-ADCE3855B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FF4BC-21E0-D79D-84CE-29402503E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F68F-5A1E-4351-9AB0-63A560105EC8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5591C-CBDF-0126-0D2C-B25143941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D6EAD-560C-8AE8-E731-B481935A7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6C4C-1A0D-4FB4-9EA2-755D8D3670CC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5218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52B50-7744-413F-AD67-D3D8DA1C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A90F8-7DF8-461F-8F48-AC8ECDD9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B503F-387C-4AFA-AFF8-19EA459B1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004E-6835-4686-8CB0-8D7626514D24}" type="datetimeFigureOut">
              <a:rPr lang="en-CO" smtClean="0"/>
              <a:t>12/09/2022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CF3C0-190D-4CBB-B9F5-1206FC7EA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Morgan Community College</a:t>
            </a:r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D6A26-ECDF-4CE4-86E4-AA4D1C10C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046B-6D37-4513-9FB7-6E6B927E5685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88467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organcc.edu/current-students/academic-calendar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organcc.edu/current-students/academic-calendar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gancc.edu/current-students/academic-calenda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.kuper@morgancc.edu" TargetMode="External"/><Relationship Id="rId2" Type="http://schemas.openxmlformats.org/officeDocument/2006/relationships/hyperlink" Target="mailto:syllabi@morganc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4F8F6-8B9D-FB35-2575-A398D8AF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College Algebra Plan Updated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A6A9C-D4C0-DC6E-714D-6BE1537DF864}"/>
              </a:ext>
            </a:extLst>
          </p:cNvPr>
          <p:cNvSpPr txBox="1"/>
          <p:nvPr/>
        </p:nvSpPr>
        <p:spPr>
          <a:xfrm>
            <a:off x="3596737" y="3009900"/>
            <a:ext cx="8479306" cy="373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Please let me know If you are also going down this journey. I would be happy to collaborate with you all.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i="1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1" u="sng" dirty="0"/>
              <a:t>Update on new design: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Preparation: </a:t>
            </a:r>
            <a:r>
              <a:rPr lang="en-US" sz="2000" dirty="0"/>
              <a:t>Watch video and Take notes (Lecture video will only be concepts with one applied example to illustrate “How To”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In-Class: </a:t>
            </a:r>
            <a:r>
              <a:rPr lang="en-US" sz="2000" dirty="0"/>
              <a:t>Start with Concept Check. Then do demonstrations with Think-Pair-Revise-Share. End with Desmos, on their own practice, and an exit ticket. Need to create a better rubric for in-class work.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Practice: </a:t>
            </a:r>
            <a:r>
              <a:rPr lang="en-US" sz="2000" dirty="0"/>
              <a:t>Weekly Friday Mastery Quizzes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Assessment: </a:t>
            </a:r>
            <a:r>
              <a:rPr lang="en-US" sz="2000" dirty="0"/>
              <a:t>Capstone project at the end of the semester with scaffolded assignment in preparation for the final paper and presentation.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E7BDF2-A8CD-285D-E9DE-5C50AA3D8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441456"/>
              </p:ext>
            </p:extLst>
          </p:nvPr>
        </p:nvGraphicFramePr>
        <p:xfrm>
          <a:off x="3596736" y="228070"/>
          <a:ext cx="8479307" cy="2518403"/>
        </p:xfrm>
        <a:graphic>
          <a:graphicData uri="http://schemas.openxmlformats.org/drawingml/2006/table">
            <a:tbl>
              <a:tblPr firstRow="1" bandRow="1"/>
              <a:tblGrid>
                <a:gridCol w="1146449">
                  <a:extLst>
                    <a:ext uri="{9D8B030D-6E8A-4147-A177-3AD203B41FA5}">
                      <a16:colId xmlns:a16="http://schemas.microsoft.com/office/drawing/2014/main" val="1036119594"/>
                    </a:ext>
                  </a:extLst>
                </a:gridCol>
                <a:gridCol w="1913714">
                  <a:extLst>
                    <a:ext uri="{9D8B030D-6E8A-4147-A177-3AD203B41FA5}">
                      <a16:colId xmlns:a16="http://schemas.microsoft.com/office/drawing/2014/main" val="3048796900"/>
                    </a:ext>
                  </a:extLst>
                </a:gridCol>
                <a:gridCol w="2293375">
                  <a:extLst>
                    <a:ext uri="{9D8B030D-6E8A-4147-A177-3AD203B41FA5}">
                      <a16:colId xmlns:a16="http://schemas.microsoft.com/office/drawing/2014/main" val="1431469146"/>
                    </a:ext>
                  </a:extLst>
                </a:gridCol>
                <a:gridCol w="3125769">
                  <a:extLst>
                    <a:ext uri="{9D8B030D-6E8A-4147-A177-3AD203B41FA5}">
                      <a16:colId xmlns:a16="http://schemas.microsoft.com/office/drawing/2014/main" val="3141074408"/>
                    </a:ext>
                  </a:extLst>
                </a:gridCol>
              </a:tblGrid>
              <a:tr h="327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784" marR="11784" marT="117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Traditional</a:t>
                      </a:r>
                    </a:p>
                  </a:txBody>
                  <a:tcPr marL="11784" marR="11784" marT="117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Flipped</a:t>
                      </a:r>
                    </a:p>
                  </a:txBody>
                  <a:tcPr marL="11784" marR="11784" marT="117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Adjustment Ideas</a:t>
                      </a:r>
                    </a:p>
                  </a:txBody>
                  <a:tcPr marL="11784" marR="11784" marT="117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56029"/>
                  </a:ext>
                </a:extLst>
              </a:tr>
              <a:tr h="496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Preparation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 Book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 Book and Watch Video Lecture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Make videos interactive with a question slide, Concept Check?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935248"/>
                  </a:ext>
                </a:extLst>
              </a:tr>
              <a:tr h="946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In-Class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Lecture/Group Activities/Discussions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 Check/Group Activities/Discussions/Exit Ticket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Pair Share less Desmos or find a way to combined. </a:t>
                      </a:r>
                    </a:p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Desmos and Think Pair Share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148184"/>
                  </a:ext>
                </a:extLst>
              </a:tr>
              <a:tr h="476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Practice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Homework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Mastery Quizzes on Fridays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452558"/>
                  </a:ext>
                </a:extLst>
              </a:tr>
              <a:tr h="271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 Exams, Final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writing projects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Rewrite handout and scaffold more</a:t>
                      </a:r>
                    </a:p>
                  </a:txBody>
                  <a:tcPr marL="11784" marR="11784" marT="117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3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3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84A8-BE8F-8168-CDF6-76B8EB0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5514"/>
            <a:ext cx="10515600" cy="1325563"/>
          </a:xfrm>
        </p:spPr>
        <p:txBody>
          <a:bodyPr/>
          <a:lstStyle/>
          <a:p>
            <a:r>
              <a:rPr lang="en-US" dirty="0"/>
              <a:t>Syllabus Review Flow 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5F1CDD-BEAF-C8E5-D81A-83787035E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631725"/>
              </p:ext>
            </p:extLst>
          </p:nvPr>
        </p:nvGraphicFramePr>
        <p:xfrm>
          <a:off x="228600" y="1825625"/>
          <a:ext cx="11125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4F563F-291A-142B-17EB-191C407EB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199408"/>
              </p:ext>
            </p:extLst>
          </p:nvPr>
        </p:nvGraphicFramePr>
        <p:xfrm>
          <a:off x="5715000" y="758296"/>
          <a:ext cx="7058025" cy="508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210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141" y="616217"/>
            <a:ext cx="6348570" cy="662537"/>
          </a:xfrm>
        </p:spPr>
        <p:txBody>
          <a:bodyPr>
            <a:normAutofit fontScale="90000"/>
          </a:bodyPr>
          <a:lstStyle/>
          <a:p>
            <a:r>
              <a:rPr lang="en-US" dirty="0"/>
              <a:t>Spring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584" y="1793993"/>
            <a:ext cx="6741684" cy="482217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Carol Kuper sends out reminder emails with deadlines and important dates for ALL faculty to follow.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MCC website has the important dates for every semester.  Website: </a:t>
            </a:r>
            <a:r>
              <a:rPr lang="en-US" dirty="0">
                <a:solidFill>
                  <a:prstClr val="black"/>
                </a:solidFill>
                <a:latin typeface="Calibri"/>
                <a:hlinkClick r:id="rId2"/>
              </a:rPr>
              <a:t>https://www.morgancc.edu/current-students/academic-calendar/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Deadlines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F758B-B75B-1CF9-2658-EE7091CFA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"/>
          <a:stretch/>
        </p:blipFill>
        <p:spPr>
          <a:xfrm>
            <a:off x="5773632" y="4205080"/>
            <a:ext cx="456288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81500"/>
            <a:ext cx="5760720" cy="963719"/>
          </a:xfrm>
        </p:spPr>
        <p:txBody>
          <a:bodyPr>
            <a:normAutofit/>
          </a:bodyPr>
          <a:lstStyle/>
          <a:p>
            <a:r>
              <a:rPr lang="en-US" dirty="0"/>
              <a:t>Summer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770299" y="1624756"/>
            <a:ext cx="6345501" cy="476378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Carol Kuper sends out reminder emails with deadlines and important dates for ALL faculty to follow.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MCC website has the important dates for every semester.  Website: </a:t>
            </a:r>
            <a:r>
              <a:rPr lang="en-US" sz="2000" dirty="0">
                <a:solidFill>
                  <a:prstClr val="black"/>
                </a:solidFill>
                <a:latin typeface="Calibri"/>
                <a:hlinkClick r:id="rId2"/>
              </a:rPr>
              <a:t>https://www.morgancc.edu/current-students/academic-calendar/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Deadlines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0B15D2-75B4-B0A3-0010-B007203CB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" r="3288"/>
          <a:stretch/>
        </p:blipFill>
        <p:spPr>
          <a:xfrm>
            <a:off x="6096000" y="3894783"/>
            <a:ext cx="3401053" cy="1338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303EF-1A41-0E00-47D1-75334966C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" r="13305"/>
          <a:stretch/>
        </p:blipFill>
        <p:spPr>
          <a:xfrm>
            <a:off x="8412251" y="5343831"/>
            <a:ext cx="3581295" cy="14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0" y="250093"/>
            <a:ext cx="6159402" cy="1207232"/>
          </a:xfrm>
        </p:spPr>
        <p:txBody>
          <a:bodyPr>
            <a:normAutofit/>
          </a:bodyPr>
          <a:lstStyle/>
          <a:p>
            <a:r>
              <a:rPr lang="en-US" dirty="0"/>
              <a:t>Fall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15BB3-5425-6D48-6A66-BAE08E0C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830" y="4295898"/>
            <a:ext cx="4639322" cy="1771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B99F6-495D-6507-E335-61C3CBB5931E}"/>
              </a:ext>
            </a:extLst>
          </p:cNvPr>
          <p:cNvSpPr txBox="1"/>
          <p:nvPr/>
        </p:nvSpPr>
        <p:spPr>
          <a:xfrm>
            <a:off x="5200650" y="1998119"/>
            <a:ext cx="68199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Carol Kuper sends out reminder emails with deadlines and important dates for ALL faculty to follow.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MCC website has the important dates for every semester.  Website: </a:t>
            </a:r>
            <a:r>
              <a:rPr lang="en-US" sz="2000" dirty="0">
                <a:solidFill>
                  <a:prstClr val="black"/>
                </a:solidFill>
                <a:latin typeface="Calibri"/>
                <a:hlinkClick r:id="rId3"/>
              </a:rPr>
              <a:t>https://www.morgancc.edu/current-students/academic-calendar/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B0BCBC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Deadlines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43EC1-DE63-49C0-98A5-8DAF99E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3" y="0"/>
            <a:ext cx="11076494" cy="1559963"/>
          </a:xfrm>
        </p:spPr>
        <p:txBody>
          <a:bodyPr anchor="ctr">
            <a:normAutofit/>
          </a:bodyPr>
          <a:lstStyle/>
          <a:p>
            <a:r>
              <a:rPr lang="en-US" sz="7200">
                <a:solidFill>
                  <a:srgbClr val="FFFFFF"/>
                </a:solidFill>
              </a:rPr>
              <a:t>Thank you</a:t>
            </a:r>
            <a:endParaRPr lang="en-CO" sz="72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6E2A10-63F7-9C0C-5EB8-243440ED2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3575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9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13418EFA-DFFA-3830-AD03-161B3395C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-28565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584D0-3696-704B-14A8-BB0843926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b="1" dirty="0"/>
              <a:t>Syllabus Review </a:t>
            </a:r>
            <a:br>
              <a:rPr lang="en-US" sz="4000" b="1" dirty="0"/>
            </a:br>
            <a:r>
              <a:rPr lang="en-US" sz="4000" b="1" dirty="0"/>
              <a:t>Best Practices</a:t>
            </a:r>
            <a:endParaRPr lang="en-CO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4C71C-1BE0-A281-9852-2481AFE60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1600" b="1" dirty="0"/>
              <a:t>Carol Kuper, Director of GT Pathways</a:t>
            </a:r>
          </a:p>
          <a:p>
            <a:r>
              <a:rPr lang="en-US" sz="1600" b="1" dirty="0"/>
              <a:t>Morgan Community College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son working with laptop and notepad">
            <a:extLst>
              <a:ext uri="{FF2B5EF4-FFF2-40B4-BE49-F238E27FC236}">
                <a16:creationId xmlns:a16="http://schemas.microsoft.com/office/drawing/2014/main" id="{30E64BE9-3BEF-0431-15B4-F6A47778A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1"/>
          <a:stretch/>
        </p:blipFill>
        <p:spPr>
          <a:xfrm>
            <a:off x="0" y="-2"/>
            <a:ext cx="7422062" cy="6858000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2A0C9-A627-AD3D-633F-A3CB086E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16" y="300914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8C3BFA-9B36-5BA5-7308-B6F672FB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417" y="1626476"/>
            <a:ext cx="5163108" cy="4469523"/>
          </a:xfrm>
        </p:spPr>
        <p:txBody>
          <a:bodyPr anchor="t">
            <a:normAutofit/>
          </a:bodyPr>
          <a:lstStyle/>
          <a:p>
            <a:r>
              <a:rPr lang="en-US" sz="1800" dirty="0"/>
              <a:t>Who looks at these thing?  Who are our stakeholders.</a:t>
            </a:r>
          </a:p>
          <a:p>
            <a:pPr lvl="1"/>
            <a:r>
              <a:rPr lang="en-US" sz="1400" dirty="0"/>
              <a:t>Students, Administrators, Other 2 and 4 year colleges and universities around the US.</a:t>
            </a:r>
          </a:p>
          <a:p>
            <a:r>
              <a:rPr lang="en-US" sz="1800" dirty="0" err="1"/>
              <a:t>Baader-Meinhof</a:t>
            </a:r>
            <a:r>
              <a:rPr lang="en-US" sz="1800" dirty="0"/>
              <a:t> Phenomenon or frequency bias</a:t>
            </a:r>
          </a:p>
          <a:p>
            <a:pPr lvl="1"/>
            <a:r>
              <a:rPr lang="en-US" sz="1400" dirty="0"/>
              <a:t>When repetition increases our perception that it’s the norm.</a:t>
            </a:r>
          </a:p>
          <a:p>
            <a:pPr lvl="1"/>
            <a:r>
              <a:rPr lang="en-US" sz="1400" dirty="0"/>
              <a:t>Do all student not read the syllabus?  The 10% that ask us questions stick out in our minds, but there are far more students that do not ask us syllabus questions.</a:t>
            </a:r>
          </a:p>
          <a:p>
            <a:r>
              <a:rPr lang="en-US" sz="1800" dirty="0"/>
              <a:t>Why do they need to be uniform in appearance?</a:t>
            </a:r>
          </a:p>
          <a:p>
            <a:pPr lvl="1"/>
            <a:r>
              <a:rPr lang="en-US" sz="1400" dirty="0"/>
              <a:t>When reviewers from accreditation and other colleges/universities know where they are from.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903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6F9E4-CFAE-82E1-EE5C-9DEEACCE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38ACF-D2D7-ED71-B3D7-73E7EE6E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0"/>
            <a:ext cx="6024654" cy="5897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History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the fall of 2017, outside reviewers changed the requirements for our syllabi, so a new standardize syllabus was created.  </a:t>
            </a:r>
          </a:p>
          <a:p>
            <a:pPr marL="0" indent="0">
              <a:buNone/>
            </a:pPr>
            <a:r>
              <a:rPr lang="en-US" sz="2400" dirty="0"/>
              <a:t>Faculty volunteers created and vetted a process for a master template that was easy to download and work with.  With the help of Jess, a master syllabi and a compliance form was created.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Accreditation</a:t>
            </a:r>
          </a:p>
          <a:p>
            <a:pPr lvl="1"/>
            <a:r>
              <a:rPr lang="en-US" dirty="0"/>
              <a:t>Guaranteed Transfer Compliance</a:t>
            </a:r>
          </a:p>
          <a:p>
            <a:pPr lvl="1"/>
            <a:r>
              <a:rPr lang="en-US" dirty="0"/>
              <a:t>CCCS Compliance BP -72</a:t>
            </a:r>
          </a:p>
          <a:p>
            <a:pPr lvl="1"/>
            <a:r>
              <a:rPr lang="en-US" dirty="0"/>
              <a:t>Internal MCC policies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8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4D173-E10E-76F8-2FF9-9A43E9E3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Syllabus Process – Restarting in the Spring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CE0F-24F0-0325-0160-1186DAA1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91970"/>
            <a:ext cx="11087099" cy="4870780"/>
          </a:xfrm>
        </p:spPr>
        <p:txBody>
          <a:bodyPr anchor="ctr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Why master syllabus change?  </a:t>
            </a:r>
            <a:r>
              <a:rPr lang="en-US" sz="2400" dirty="0"/>
              <a:t>Most changes are due to broken links, updating phone numbers and personal, legal statements from the system office.  All can not be delayed to a yearly update and need to happen when changes occur.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Where are the master syllabus?  </a:t>
            </a:r>
            <a:r>
              <a:rPr lang="en-US" sz="2400" dirty="0"/>
              <a:t>All masters, GT and CTE/Non-GT, can be found in the D2L site entitled GT Pathways Syllabi 01-31. Full-time faculty and leadership have access.  Part-time faculty, please contact Carol Kuper, your division chairs, or Deans for a copy.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Notification of changes </a:t>
            </a:r>
            <a:r>
              <a:rPr lang="en-US" sz="2400" dirty="0"/>
              <a:t>– Three notifications are sent each Fall and Spring semester.  First a month before the semester ends, a week before the semester ends and a third notification before the syllabus deadline.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Syllabus deadlines are for EVERYONE no just GT</a:t>
            </a:r>
            <a:r>
              <a:rPr lang="en-US" sz="2400" dirty="0"/>
              <a:t>.  Carol Kuper does send out the notifications but changes and deadlines effect everyone.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See the end of this PowerPoint for current deadlines.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56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C37417-7E41-CADF-10B8-1E7DD4BB0B21}"/>
              </a:ext>
            </a:extLst>
          </p:cNvPr>
          <p:cNvSpPr txBox="1">
            <a:spLocks/>
          </p:cNvSpPr>
          <p:nvPr/>
        </p:nvSpPr>
        <p:spPr>
          <a:xfrm>
            <a:off x="419100" y="192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GT vs CTE/Non-GT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FEA06E-F06E-5334-9A25-CF98A3BE2DA3}"/>
              </a:ext>
            </a:extLst>
          </p:cNvPr>
          <p:cNvSpPr txBox="1">
            <a:spLocks/>
          </p:cNvSpPr>
          <p:nvPr/>
        </p:nvSpPr>
        <p:spPr>
          <a:xfrm>
            <a:off x="838200" y="1304925"/>
            <a:ext cx="10515600" cy="512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/>
              <a:t>CTE/Non-GT</a:t>
            </a:r>
          </a:p>
          <a:p>
            <a:pPr lvl="1"/>
            <a:r>
              <a:rPr lang="en-US" sz="2000" dirty="0"/>
              <a:t>CCCS course approval process.  Courses go through the state discipline chairs, a college curriculum committee, SFCC (State Faculty Curriculum Committee), and the Academic Council of VP’s.</a:t>
            </a:r>
          </a:p>
          <a:p>
            <a:pPr lvl="1"/>
            <a:r>
              <a:rPr lang="en-US" sz="2000" dirty="0"/>
              <a:t>Courses with no 3-digit code after the course title.</a:t>
            </a:r>
          </a:p>
          <a:p>
            <a:pPr lvl="1"/>
            <a:r>
              <a:rPr lang="en-US" sz="2000" dirty="0"/>
              <a:t>One master syllabus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Syllabi are sent to a general email address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syllabi@morgancc.edu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GT (Guaranteed Transfer) Courses</a:t>
            </a:r>
          </a:p>
          <a:p>
            <a:pPr lvl="1"/>
            <a:r>
              <a:rPr lang="en-US" sz="2000" dirty="0"/>
              <a:t>GT Courses have been through a rigorous process within CCCS and CDHE’s General Education Counsel. </a:t>
            </a:r>
          </a:p>
          <a:p>
            <a:pPr lvl="1"/>
            <a:r>
              <a:rPr lang="en-US" sz="2000" dirty="0"/>
              <a:t>GT courses have a </a:t>
            </a:r>
            <a:r>
              <a:rPr lang="en-US" sz="2000" dirty="0">
                <a:solidFill>
                  <a:srgbClr val="C00000"/>
                </a:solidFill>
              </a:rPr>
              <a:t>3-digit code </a:t>
            </a:r>
            <a:r>
              <a:rPr lang="en-US" sz="2000" dirty="0"/>
              <a:t>after the course title. Example, </a:t>
            </a:r>
            <a:r>
              <a:rPr lang="en-US" sz="2000" dirty="0">
                <a:solidFill>
                  <a:srgbClr val="C00000"/>
                </a:solidFill>
              </a:rPr>
              <a:t>College Algebra MA1</a:t>
            </a:r>
            <a:r>
              <a:rPr lang="en-US" sz="2000" dirty="0"/>
              <a:t>.  Due to specific GT statements connected to the code, all GT courses have different templates.  GT codes: AH1, AH2, AH3, AH4, CO1, CO2, CO3, HI1, MA1, SC1, SC2, SS1, SS2, and SS3.</a:t>
            </a:r>
          </a:p>
          <a:p>
            <a:pPr lvl="1"/>
            <a:r>
              <a:rPr lang="en-US" sz="2000" dirty="0"/>
              <a:t>CDHE backend reviews for all 2- and 4-year colleges and universities on the first day of class.  </a:t>
            </a:r>
            <a:r>
              <a:rPr lang="en-US" sz="2000" dirty="0">
                <a:solidFill>
                  <a:srgbClr val="C00000"/>
                </a:solidFill>
              </a:rPr>
              <a:t>DEADLINES are critical</a:t>
            </a:r>
            <a:r>
              <a:rPr lang="en-US" sz="2000" dirty="0"/>
              <a:t>, so we need to be prepared the first day of classes.</a:t>
            </a:r>
          </a:p>
          <a:p>
            <a:pPr lvl="1"/>
            <a:r>
              <a:rPr lang="en-US" sz="2000" dirty="0"/>
              <a:t>Full time faculty and administrators have access to a D2L shell with all 130+ Masters (updated website will open end of November)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Syllabi are sent to Carol Kuper: </a:t>
            </a:r>
            <a:r>
              <a:rPr lang="en-US" sz="2000" dirty="0">
                <a:hlinkClick r:id="rId3"/>
              </a:rPr>
              <a:t>carol.kuper@morgancc.edu</a:t>
            </a:r>
            <a:r>
              <a:rPr lang="en-US" sz="2000" dirty="0"/>
              <a:t>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400" dirty="0"/>
              <a:t>Acronyms</a:t>
            </a:r>
          </a:p>
          <a:p>
            <a:pPr lvl="1"/>
            <a:r>
              <a:rPr lang="en-US" sz="2000" dirty="0"/>
              <a:t>GT (Guaranteed Transfer)</a:t>
            </a:r>
          </a:p>
          <a:p>
            <a:pPr lvl="1"/>
            <a:r>
              <a:rPr lang="en-US" sz="2000" dirty="0"/>
              <a:t>CCCS (Colorado Community College System)</a:t>
            </a:r>
          </a:p>
          <a:p>
            <a:pPr lvl="1"/>
            <a:r>
              <a:rPr lang="en-US" sz="2000" dirty="0"/>
              <a:t>SFCC (State Faculty Curriculum Committee)</a:t>
            </a:r>
          </a:p>
          <a:p>
            <a:pPr lvl="1"/>
            <a:r>
              <a:rPr lang="en-US" sz="2000" dirty="0"/>
              <a:t>CDHE (Colorado Commission on Higher Education)</a:t>
            </a:r>
          </a:p>
          <a:p>
            <a:pPr lvl="1"/>
            <a:r>
              <a:rPr lang="en-US" sz="2000" dirty="0"/>
              <a:t>GE (General Education)</a:t>
            </a:r>
          </a:p>
        </p:txBody>
      </p:sp>
    </p:spTree>
    <p:extLst>
      <p:ext uri="{BB962C8B-B14F-4D97-AF65-F5344CB8AC3E}">
        <p14:creationId xmlns:p14="http://schemas.microsoft.com/office/powerpoint/2010/main" val="11735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8A6A6-FCE4-5A79-3A1A-BAB912A6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2" y="323851"/>
            <a:ext cx="4391025" cy="42195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GT Section of the syllabus Example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Only items that are different between GT and CTE/Non-GT Syllabi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C21A-25AB-EF1E-5B78-DAC26BB2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29" y="4543426"/>
            <a:ext cx="3974233" cy="207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GT courses have a 3-digit code after the course title. Example, College Algebra MA1.  Due to specific GT statements connected to the code, all GT courses have a different template.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B0175-2440-C671-07D3-705289537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839065"/>
            <a:ext cx="6019331" cy="51766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187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C0C16-7BF3-6692-C160-FE5828F6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Best Practices to Modify a Master</a:t>
            </a:r>
            <a:endParaRPr lang="en-CO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739E-DF78-BC15-82FA-552B27A6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47414"/>
            <a:ext cx="11696699" cy="4348661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Syllabus reviewers do not have access to your D2L, so syllabi must be sent into the emails on slide 6.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sure to delete all instructions in </a:t>
            </a:r>
            <a:r>
              <a:rPr lang="en-US" sz="16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[]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submitting.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When entering information do not highlight the extra line below, so you will not have a formatting issue.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MCC Email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used for communication with students.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etiquette/behavioral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expectations will summarize classroom behavior regarding lab safety, food drink, etc. 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Electronic policy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summarize the use of electronic devises (cell phones, laptops, tablets, </a:t>
            </a:r>
            <a:r>
              <a:rPr lang="en-US" sz="1600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in the classroom.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policy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summarize how students will reach you by phone or email.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</a:t>
            </a:r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Etiquette/Behavioral Expectations </a:t>
            </a:r>
            <a:r>
              <a:rPr lang="en-US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inform students of the day-to-day classroom environment.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</a:t>
            </a:r>
            <a:r>
              <a:rPr lang="en-US" sz="16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Integrity Policy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define and address plagiarism policies and consequences.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applicable, include a </a:t>
            </a:r>
            <a:r>
              <a:rPr lang="en-US" sz="16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Zoom policy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summarize protocols and etiquettes for getting connected to the course.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</a:t>
            </a:r>
            <a:r>
              <a:rPr lang="en-US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CRN number can be found in the Class Schedule and in Banner under the Detailed Schedule.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6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02F3E-5DA3-43C3-DFDD-B36F63F8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Common Mistakes – Try and avoid if possible.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F5E06D-6FB9-0924-5212-0ACB66DD1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68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8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7002A1-4986-4ACA-86BA-923BB994E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A7002A1-4986-4ACA-86BA-923BB994E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A7002A1-4986-4ACA-86BA-923BB994E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B8FC0-39AF-4486-8728-9C41C7E1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561B8FC0-39AF-4486-8728-9C41C7E1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61B8FC0-39AF-4486-8728-9C41C7E1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9D361-CD31-4BEE-A634-33612363D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949D361-CD31-4BEE-A634-33612363D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949D361-CD31-4BEE-A634-33612363D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5DC584-2482-42A7-A954-E19454FE6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245DC584-2482-42A7-A954-E19454FE6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245DC584-2482-42A7-A954-E19454FE6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1B17EA-A83C-4451-8FD2-DB28319D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01B17EA-A83C-4451-8FD2-DB28319D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01B17EA-A83C-4451-8FD2-DB28319D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F9FA8B-E3FA-4FF6-9AFB-097AE206D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8F9FA8B-E3FA-4FF6-9AFB-097AE206D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58F9FA8B-E3FA-4FF6-9AFB-097AE206D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7238</TotalTime>
  <Words>1448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Constantia</vt:lpstr>
      <vt:lpstr>Palatino Linotype</vt:lpstr>
      <vt:lpstr>Wingdings</vt:lpstr>
      <vt:lpstr>Office Theme</vt:lpstr>
      <vt:lpstr>Four Seasons 16x9</vt:lpstr>
      <vt:lpstr>1_Office Theme</vt:lpstr>
      <vt:lpstr>College Algebra Plan Updated</vt:lpstr>
      <vt:lpstr>Syllabus Review  Best Practices</vt:lpstr>
      <vt:lpstr>Syllabus</vt:lpstr>
      <vt:lpstr>Why Review?</vt:lpstr>
      <vt:lpstr>Syllabus Process – Restarting in the Spring</vt:lpstr>
      <vt:lpstr>PowerPoint Presentation</vt:lpstr>
      <vt:lpstr>GT Section of the syllabus Example  Only items that are different between GT and CTE/Non-GT Syllabi</vt:lpstr>
      <vt:lpstr>Best Practices to Modify a Master</vt:lpstr>
      <vt:lpstr>Common Mistakes – Try and avoid if possible.</vt:lpstr>
      <vt:lpstr>Syllabus Review Flow Chart</vt:lpstr>
      <vt:lpstr>Spring 2023</vt:lpstr>
      <vt:lpstr>Summer 2023</vt:lpstr>
      <vt:lpstr>Fall 2023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Mini - Sessions</dc:title>
  <dc:creator>Kuper, Carol</dc:creator>
  <cp:lastModifiedBy>Kuper, Carol</cp:lastModifiedBy>
  <cp:revision>2</cp:revision>
  <dcterms:created xsi:type="dcterms:W3CDTF">2022-07-22T22:50:13Z</dcterms:created>
  <dcterms:modified xsi:type="dcterms:W3CDTF">2022-12-14T05:32:35Z</dcterms:modified>
</cp:coreProperties>
</file>